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CDE7E3D-CD50-85E1-243F-F0E8C1CADFEC}" name="Clement Jin" initials="CJ" userId="S::14cjin@mcsoxford.org::41c6b948-3754-42c8-a8cb-ccf72300e7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2AEE4-640D-0B41-9066-7303BFEA5A96}" v="96" dt="2023-04-10T11:06:38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7"/>
    <p:restoredTop sz="75520"/>
  </p:normalViewPr>
  <p:slideViewPr>
    <p:cSldViewPr snapToGrid="0">
      <p:cViewPr varScale="1">
        <p:scale>
          <a:sx n="80" d="100"/>
          <a:sy n="80" d="100"/>
        </p:scale>
        <p:origin x="2040" y="176"/>
      </p:cViewPr>
      <p:guideLst/>
    </p:cSldViewPr>
  </p:slideViewPr>
  <p:notesTextViewPr>
    <p:cViewPr>
      <p:scale>
        <a:sx n="229" d="100"/>
        <a:sy n="229" d="100"/>
      </p:scale>
      <p:origin x="0" y="-98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 Jin" userId="41c6b948-3754-42c8-a8cb-ccf72300e7a4" providerId="ADAL" clId="{3F82AEE4-640D-0B41-9066-7303BFEA5A96}"/>
    <pc:docChg chg="undo redo custSel addSld delSld modSld sldOrd">
      <pc:chgData name="Clement Jin" userId="41c6b948-3754-42c8-a8cb-ccf72300e7a4" providerId="ADAL" clId="{3F82AEE4-640D-0B41-9066-7303BFEA5A96}" dt="2023-04-15T13:38:48.199" v="14652" actId="20577"/>
      <pc:docMkLst>
        <pc:docMk/>
      </pc:docMkLst>
      <pc:sldChg chg="addSp delSp modSp mod setBg setClrOvrMap delDesignElem chgLayout">
        <pc:chgData name="Clement Jin" userId="41c6b948-3754-42c8-a8cb-ccf72300e7a4" providerId="ADAL" clId="{3F82AEE4-640D-0B41-9066-7303BFEA5A96}" dt="2023-04-10T09:53:41.229" v="12713" actId="20577"/>
        <pc:sldMkLst>
          <pc:docMk/>
          <pc:sldMk cId="953018237" sldId="256"/>
        </pc:sldMkLst>
        <pc:spChg chg="mod ord">
          <ac:chgData name="Clement Jin" userId="41c6b948-3754-42c8-a8cb-ccf72300e7a4" providerId="ADAL" clId="{3F82AEE4-640D-0B41-9066-7303BFEA5A96}" dt="2023-04-10T09:53:38.593" v="12702" actId="20577"/>
          <ac:spMkLst>
            <pc:docMk/>
            <pc:sldMk cId="953018237" sldId="256"/>
            <ac:spMk id="2" creationId="{A848BDDB-12A2-ADB8-FFEB-C9E182027942}"/>
          </ac:spMkLst>
        </pc:spChg>
        <pc:spChg chg="del">
          <ac:chgData name="Clement Jin" userId="41c6b948-3754-42c8-a8cb-ccf72300e7a4" providerId="ADAL" clId="{3F82AEE4-640D-0B41-9066-7303BFEA5A96}" dt="2023-04-09T19:07:33.630" v="8258" actId="478"/>
          <ac:spMkLst>
            <pc:docMk/>
            <pc:sldMk cId="953018237" sldId="256"/>
            <ac:spMk id="3" creationId="{8B1EBD6F-8DDE-E3A2-D4D7-C476C56AF429}"/>
          </ac:spMkLst>
        </pc:spChg>
        <pc:spChg chg="add del mod ord">
          <ac:chgData name="Clement Jin" userId="41c6b948-3754-42c8-a8cb-ccf72300e7a4" providerId="ADAL" clId="{3F82AEE4-640D-0B41-9066-7303BFEA5A96}" dt="2023-04-10T09:53:41.229" v="12713" actId="20577"/>
          <ac:spMkLst>
            <pc:docMk/>
            <pc:sldMk cId="953018237" sldId="256"/>
            <ac:spMk id="6" creationId="{9E6AE6B0-9F90-CF94-7B6B-659BB5A7B65A}"/>
          </ac:spMkLst>
        </pc:spChg>
        <pc:spChg chg="add del">
          <ac:chgData name="Clement Jin" userId="41c6b948-3754-42c8-a8cb-ccf72300e7a4" providerId="ADAL" clId="{3F82AEE4-640D-0B41-9066-7303BFEA5A96}" dt="2023-04-10T09:53:19.758" v="12650" actId="26606"/>
          <ac:spMkLst>
            <pc:docMk/>
            <pc:sldMk cId="953018237" sldId="256"/>
            <ac:spMk id="12" creationId="{71B2258F-86CA-4D4D-8270-BC05FCDEBFB3}"/>
          </ac:spMkLst>
        </pc:spChg>
        <pc:picChg chg="add del mod modCrop">
          <ac:chgData name="Clement Jin" userId="41c6b948-3754-42c8-a8cb-ccf72300e7a4" providerId="ADAL" clId="{3F82AEE4-640D-0B41-9066-7303BFEA5A96}" dt="2023-04-10T09:39:43.175" v="11711" actId="21"/>
          <ac:picMkLst>
            <pc:docMk/>
            <pc:sldMk cId="953018237" sldId="256"/>
            <ac:picMk id="5" creationId="{2ACA176E-557A-0ECC-528D-65CD6E6BD8DD}"/>
          </ac:picMkLst>
        </pc:picChg>
        <pc:picChg chg="add del mod">
          <ac:chgData name="Clement Jin" userId="41c6b948-3754-42c8-a8cb-ccf72300e7a4" providerId="ADAL" clId="{3F82AEE4-640D-0B41-9066-7303BFEA5A96}" dt="2023-04-10T09:53:19.758" v="12650" actId="26606"/>
          <ac:picMkLst>
            <pc:docMk/>
            <pc:sldMk cId="953018237" sldId="256"/>
            <ac:picMk id="8" creationId="{9239CEA0-2536-D2DF-285C-95F74783E3B3}"/>
          </ac:picMkLst>
        </pc:picChg>
      </pc:sldChg>
      <pc:sldChg chg="addSp delSp modSp mod modClrScheme addCm delCm modCm chgLayout modNotesTx">
        <pc:chgData name="Clement Jin" userId="41c6b948-3754-42c8-a8cb-ccf72300e7a4" providerId="ADAL" clId="{3F82AEE4-640D-0B41-9066-7303BFEA5A96}" dt="2023-04-11T20:18:56.683" v="14589" actId="20577"/>
        <pc:sldMkLst>
          <pc:docMk/>
          <pc:sldMk cId="3137812260" sldId="257"/>
        </pc:sldMkLst>
        <pc:spChg chg="mod ord">
          <ac:chgData name="Clement Jin" userId="41c6b948-3754-42c8-a8cb-ccf72300e7a4" providerId="ADAL" clId="{3F82AEE4-640D-0B41-9066-7303BFEA5A96}" dt="2023-03-21T19:45:09.148" v="5581" actId="700"/>
          <ac:spMkLst>
            <pc:docMk/>
            <pc:sldMk cId="3137812260" sldId="257"/>
            <ac:spMk id="2" creationId="{2BBE60E1-172A-F1C3-B055-F2E33CD1AEF9}"/>
          </ac:spMkLst>
        </pc:spChg>
        <pc:spChg chg="add del mod ord">
          <ac:chgData name="Clement Jin" userId="41c6b948-3754-42c8-a8cb-ccf72300e7a4" providerId="ADAL" clId="{3F82AEE4-640D-0B41-9066-7303BFEA5A96}" dt="2023-04-10T09:23:31.466" v="10918" actId="20577"/>
          <ac:spMkLst>
            <pc:docMk/>
            <pc:sldMk cId="3137812260" sldId="257"/>
            <ac:spMk id="3" creationId="{C861AEDC-A72E-17F1-F33B-C9B977D51C6C}"/>
          </ac:spMkLst>
        </pc:spChg>
        <pc:spChg chg="add del mod ord">
          <ac:chgData name="Clement Jin" userId="41c6b948-3754-42c8-a8cb-ccf72300e7a4" providerId="ADAL" clId="{3F82AEE4-640D-0B41-9066-7303BFEA5A96}" dt="2023-03-18T19:44:18.083" v="4952" actId="478"/>
          <ac:spMkLst>
            <pc:docMk/>
            <pc:sldMk cId="3137812260" sldId="257"/>
            <ac:spMk id="4" creationId="{CF6FC6C0-B45B-E663-11DF-6FC7D8499349}"/>
          </ac:spMkLst>
        </pc:spChg>
        <pc:spChg chg="add del mod ord">
          <ac:chgData name="Clement Jin" userId="41c6b948-3754-42c8-a8cb-ccf72300e7a4" providerId="ADAL" clId="{3F82AEE4-640D-0B41-9066-7303BFEA5A96}" dt="2023-03-21T19:45:09.148" v="5581" actId="700"/>
          <ac:spMkLst>
            <pc:docMk/>
            <pc:sldMk cId="3137812260" sldId="257"/>
            <ac:spMk id="5" creationId="{582F1416-9877-DE37-F9EE-141DED4F6BDE}"/>
          </ac:spMkLst>
        </pc:spChg>
        <pc:spChg chg="add mod ord">
          <ac:chgData name="Clement Jin" userId="41c6b948-3754-42c8-a8cb-ccf72300e7a4" providerId="ADAL" clId="{3F82AEE4-640D-0B41-9066-7303BFEA5A96}" dt="2023-03-21T19:45:12.494" v="5592" actId="20577"/>
          <ac:spMkLst>
            <pc:docMk/>
            <pc:sldMk cId="3137812260" sldId="257"/>
            <ac:spMk id="6" creationId="{A3C12559-6147-CDC3-EB34-1EF37DB521F2}"/>
          </ac:spMkLst>
        </pc:spChg>
        <pc:spChg chg="add mod ord">
          <ac:chgData name="Clement Jin" userId="41c6b948-3754-42c8-a8cb-ccf72300e7a4" providerId="ADAL" clId="{3F82AEE4-640D-0B41-9066-7303BFEA5A96}" dt="2023-03-21T19:45:16.608" v="5615" actId="20577"/>
          <ac:spMkLst>
            <pc:docMk/>
            <pc:sldMk cId="3137812260" sldId="257"/>
            <ac:spMk id="7" creationId="{CA785CC9-806F-F721-3EB0-16A844771EB0}"/>
          </ac:spMkLst>
        </pc:spChg>
        <pc:spChg chg="add del mod ord">
          <ac:chgData name="Clement Jin" userId="41c6b948-3754-42c8-a8cb-ccf72300e7a4" providerId="ADAL" clId="{3F82AEE4-640D-0B41-9066-7303BFEA5A96}" dt="2023-03-21T20:55:45.946" v="6577" actId="26606"/>
          <ac:spMkLst>
            <pc:docMk/>
            <pc:sldMk cId="3137812260" sldId="257"/>
            <ac:spMk id="8" creationId="{B0627236-38EC-86A3-3CAA-A9F1959350FB}"/>
          </ac:spMkLst>
        </pc:spChg>
        <pc:spChg chg="add mod">
          <ac:chgData name="Clement Jin" userId="41c6b948-3754-42c8-a8cb-ccf72300e7a4" providerId="ADAL" clId="{3F82AEE4-640D-0B41-9066-7303BFEA5A96}" dt="2023-03-21T19:46:27.548" v="5637" actId="20577"/>
          <ac:spMkLst>
            <pc:docMk/>
            <pc:sldMk cId="3137812260" sldId="257"/>
            <ac:spMk id="9" creationId="{5F6286E5-9BE0-3A64-D76F-D22CE8A36B92}"/>
          </ac:spMkLst>
        </pc:spChg>
        <pc:spChg chg="add mod">
          <ac:chgData name="Clement Jin" userId="41c6b948-3754-42c8-a8cb-ccf72300e7a4" providerId="ADAL" clId="{3F82AEE4-640D-0B41-9066-7303BFEA5A96}" dt="2023-03-21T20:34:05.574" v="6267" actId="20577"/>
          <ac:spMkLst>
            <pc:docMk/>
            <pc:sldMk cId="3137812260" sldId="257"/>
            <ac:spMk id="11" creationId="{D1E51A3E-B84C-CCFA-4419-B33BD6642C0B}"/>
          </ac:spMkLst>
        </pc:spChg>
        <pc:graphicFrameChg chg="add del">
          <ac:chgData name="Clement Jin" userId="41c6b948-3754-42c8-a8cb-ccf72300e7a4" providerId="ADAL" clId="{3F82AEE4-640D-0B41-9066-7303BFEA5A96}" dt="2023-03-21T19:45:49.320" v="5618" actId="26606"/>
          <ac:graphicFrameMkLst>
            <pc:docMk/>
            <pc:sldMk cId="3137812260" sldId="257"/>
            <ac:graphicFrameMk id="10" creationId="{CC8C0560-37BA-095B-BA94-DE8969337F07}"/>
          </ac:graphicFrameMkLst>
        </pc:graphicFrameChg>
        <pc:graphicFrameChg chg="add del mod">
          <ac:chgData name="Clement Jin" userId="41c6b948-3754-42c8-a8cb-ccf72300e7a4" providerId="ADAL" clId="{3F82AEE4-640D-0B41-9066-7303BFEA5A96}" dt="2023-03-21T20:55:39.779" v="6576" actId="26606"/>
          <ac:graphicFrameMkLst>
            <pc:docMk/>
            <pc:sldMk cId="3137812260" sldId="257"/>
            <ac:graphicFrameMk id="13" creationId="{A6E508C5-774D-BFB8-888A-69A97C75CEFC}"/>
          </ac:graphicFrameMkLst>
        </pc:graphicFrameChg>
        <pc:graphicFrameChg chg="add">
          <ac:chgData name="Clement Jin" userId="41c6b948-3754-42c8-a8cb-ccf72300e7a4" providerId="ADAL" clId="{3F82AEE4-640D-0B41-9066-7303BFEA5A96}" dt="2023-03-21T20:55:45.946" v="6577" actId="26606"/>
          <ac:graphicFrameMkLst>
            <pc:docMk/>
            <pc:sldMk cId="3137812260" sldId="257"/>
            <ac:graphicFrameMk id="14" creationId="{61F5AFA0-AE06-B908-7D59-C7566E934B97}"/>
          </ac:graphicFrameMkLst>
        </pc:graphicFrameChg>
        <pc:graphicFrameChg chg="add del mod">
          <ac:chgData name="Clement Jin" userId="41c6b948-3754-42c8-a8cb-ccf72300e7a4" providerId="ADAL" clId="{3F82AEE4-640D-0B41-9066-7303BFEA5A96}" dt="2023-03-18T19:43:57.664" v="4948" actId="26606"/>
          <ac:graphicFrameMkLst>
            <pc:docMk/>
            <pc:sldMk cId="3137812260" sldId="257"/>
            <ac:graphicFrameMk id="2052" creationId="{ABCA8405-DA78-2604-5EBB-0FB73C1894E4}"/>
          </ac:graphicFrameMkLst>
        </pc:graphicFrameChg>
        <pc:picChg chg="add del mod">
          <ac:chgData name="Clement Jin" userId="41c6b948-3754-42c8-a8cb-ccf72300e7a4" providerId="ADAL" clId="{3F82AEE4-640D-0B41-9066-7303BFEA5A96}" dt="2023-03-21T20:51:22.888" v="6571" actId="478"/>
          <ac:picMkLst>
            <pc:docMk/>
            <pc:sldMk cId="3137812260" sldId="257"/>
            <ac:picMk id="12" creationId="{5BA0EC51-AE8D-3BC0-2D4C-97EB90F6CCBD}"/>
          </ac:picMkLst>
        </pc:picChg>
        <pc:picChg chg="add del mod">
          <ac:chgData name="Clement Jin" userId="41c6b948-3754-42c8-a8cb-ccf72300e7a4" providerId="ADAL" clId="{3F82AEE4-640D-0B41-9066-7303BFEA5A96}" dt="2023-03-21T20:57:26.792" v="6584" actId="478"/>
          <ac:picMkLst>
            <pc:docMk/>
            <pc:sldMk cId="3137812260" sldId="257"/>
            <ac:picMk id="15" creationId="{EF9F95A6-256B-3B71-E391-F782E0B66ACC}"/>
          </ac:picMkLst>
        </pc:picChg>
        <pc:picChg chg="add del mod">
          <ac:chgData name="Clement Jin" userId="41c6b948-3754-42c8-a8cb-ccf72300e7a4" providerId="ADAL" clId="{3F82AEE4-640D-0B41-9066-7303BFEA5A96}" dt="2023-03-21T19:44:55.478" v="5578" actId="478"/>
          <ac:picMkLst>
            <pc:docMk/>
            <pc:sldMk cId="3137812260" sldId="257"/>
            <ac:picMk id="2050" creationId="{DB8A69C1-A86A-52D2-DE62-0B7B6795F10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Clement Jin" userId="41c6b948-3754-42c8-a8cb-ccf72300e7a4" providerId="ADAL" clId="{3F82AEE4-640D-0B41-9066-7303BFEA5A96}" dt="2023-03-18T19:45:28.565" v="4962"/>
              <pc2:cmMkLst xmlns:pc2="http://schemas.microsoft.com/office/powerpoint/2019/9/main/command">
                <pc:docMk/>
                <pc:sldMk cId="3137812260" sldId="257"/>
                <pc2:cmMk id="{6BEA11F5-387A-424A-943B-2A42A5948281}"/>
              </pc2:cmMkLst>
            </pc226:cmChg>
          </p:ext>
        </pc:extLst>
      </pc:sldChg>
      <pc:sldChg chg="addSp delSp modSp new del mod setBg modClrScheme chgLayout modNotesTx">
        <pc:chgData name="Clement Jin" userId="41c6b948-3754-42c8-a8cb-ccf72300e7a4" providerId="ADAL" clId="{3F82AEE4-640D-0B41-9066-7303BFEA5A96}" dt="2023-03-21T19:47:07.121" v="5641" actId="2696"/>
        <pc:sldMkLst>
          <pc:docMk/>
          <pc:sldMk cId="3345463703" sldId="258"/>
        </pc:sldMkLst>
        <pc:spChg chg="mod ord">
          <ac:chgData name="Clement Jin" userId="41c6b948-3754-42c8-a8cb-ccf72300e7a4" providerId="ADAL" clId="{3F82AEE4-640D-0B41-9066-7303BFEA5A96}" dt="2023-03-21T19:44:18.905" v="5577" actId="26606"/>
          <ac:spMkLst>
            <pc:docMk/>
            <pc:sldMk cId="3345463703" sldId="258"/>
            <ac:spMk id="2" creationId="{ED9EA68C-D1A1-B605-804F-4E48D5E23A20}"/>
          </ac:spMkLst>
        </pc:spChg>
        <pc:spChg chg="mod ord">
          <ac:chgData name="Clement Jin" userId="41c6b948-3754-42c8-a8cb-ccf72300e7a4" providerId="ADAL" clId="{3F82AEE4-640D-0B41-9066-7303BFEA5A96}" dt="2023-03-21T19:44:58.863" v="5579" actId="21"/>
          <ac:spMkLst>
            <pc:docMk/>
            <pc:sldMk cId="3345463703" sldId="258"/>
            <ac:spMk id="3" creationId="{86678EE0-9D1F-4640-077E-1F29DADFB09E}"/>
          </ac:spMkLst>
        </pc:spChg>
        <pc:spChg chg="add del mod ord">
          <ac:chgData name="Clement Jin" userId="41c6b948-3754-42c8-a8cb-ccf72300e7a4" providerId="ADAL" clId="{3F82AEE4-640D-0B41-9066-7303BFEA5A96}" dt="2023-03-18T15:58:27.702" v="1163" actId="700"/>
          <ac:spMkLst>
            <pc:docMk/>
            <pc:sldMk cId="3345463703" sldId="258"/>
            <ac:spMk id="4" creationId="{59A683D3-C512-2CE3-6F78-2C9230730E03}"/>
          </ac:spMkLst>
        </pc:spChg>
        <pc:spChg chg="add del">
          <ac:chgData name="Clement Jin" userId="41c6b948-3754-42c8-a8cb-ccf72300e7a4" providerId="ADAL" clId="{3F82AEE4-640D-0B41-9066-7303BFEA5A96}" dt="2023-03-21T19:44:18.899" v="5576" actId="26606"/>
          <ac:spMkLst>
            <pc:docMk/>
            <pc:sldMk cId="3345463703" sldId="258"/>
            <ac:spMk id="9" creationId="{8FC9BE17-9A7B-462D-AE50-3D8777387304}"/>
          </ac:spMkLst>
        </pc:spChg>
        <pc:spChg chg="add del">
          <ac:chgData name="Clement Jin" userId="41c6b948-3754-42c8-a8cb-ccf72300e7a4" providerId="ADAL" clId="{3F82AEE4-640D-0B41-9066-7303BFEA5A96}" dt="2023-03-21T19:44:18.899" v="5576" actId="26606"/>
          <ac:spMkLst>
            <pc:docMk/>
            <pc:sldMk cId="3345463703" sldId="258"/>
            <ac:spMk id="11" creationId="{3EBE8569-6AEC-4B8C-8D53-2DE337CDBA65}"/>
          </ac:spMkLst>
        </pc:spChg>
        <pc:spChg chg="add del">
          <ac:chgData name="Clement Jin" userId="41c6b948-3754-42c8-a8cb-ccf72300e7a4" providerId="ADAL" clId="{3F82AEE4-640D-0B41-9066-7303BFEA5A96}" dt="2023-03-21T19:44:18.899" v="5576" actId="26606"/>
          <ac:spMkLst>
            <pc:docMk/>
            <pc:sldMk cId="3345463703" sldId="258"/>
            <ac:spMk id="13" creationId="{55D4142C-5077-457F-A6AD-3FECFDB39685}"/>
          </ac:spMkLst>
        </pc:spChg>
        <pc:spChg chg="add del">
          <ac:chgData name="Clement Jin" userId="41c6b948-3754-42c8-a8cb-ccf72300e7a4" providerId="ADAL" clId="{3F82AEE4-640D-0B41-9066-7303BFEA5A96}" dt="2023-03-21T19:44:18.899" v="5576" actId="26606"/>
          <ac:spMkLst>
            <pc:docMk/>
            <pc:sldMk cId="3345463703" sldId="258"/>
            <ac:spMk id="15" creationId="{7A5F0580-5EE9-419F-96EE-B6529EF6E7D0}"/>
          </ac:spMkLst>
        </pc:spChg>
        <pc:spChg chg="add">
          <ac:chgData name="Clement Jin" userId="41c6b948-3754-42c8-a8cb-ccf72300e7a4" providerId="ADAL" clId="{3F82AEE4-640D-0B41-9066-7303BFEA5A96}" dt="2023-03-21T19:44:18.905" v="5577" actId="26606"/>
          <ac:spMkLst>
            <pc:docMk/>
            <pc:sldMk cId="3345463703" sldId="258"/>
            <ac:spMk id="17" creationId="{F13C74B1-5B17-4795-BED0-7140497B445A}"/>
          </ac:spMkLst>
        </pc:spChg>
        <pc:spChg chg="add">
          <ac:chgData name="Clement Jin" userId="41c6b948-3754-42c8-a8cb-ccf72300e7a4" providerId="ADAL" clId="{3F82AEE4-640D-0B41-9066-7303BFEA5A96}" dt="2023-03-21T19:44:18.905" v="5577" actId="26606"/>
          <ac:spMkLst>
            <pc:docMk/>
            <pc:sldMk cId="3345463703" sldId="258"/>
            <ac:spMk id="18" creationId="{D4974D33-8DC5-464E-8C6D-BE58F0669C17}"/>
          </ac:spMkLst>
        </pc:spChg>
        <pc:picChg chg="add del">
          <ac:chgData name="Clement Jin" userId="41c6b948-3754-42c8-a8cb-ccf72300e7a4" providerId="ADAL" clId="{3F82AEE4-640D-0B41-9066-7303BFEA5A96}" dt="2023-03-21T19:44:18.899" v="5576" actId="26606"/>
          <ac:picMkLst>
            <pc:docMk/>
            <pc:sldMk cId="3345463703" sldId="258"/>
            <ac:picMk id="5" creationId="{5729A96C-9064-8244-7B72-67BBC0616549}"/>
          </ac:picMkLst>
        </pc:picChg>
        <pc:picChg chg="add">
          <ac:chgData name="Clement Jin" userId="41c6b948-3754-42c8-a8cb-ccf72300e7a4" providerId="ADAL" clId="{3F82AEE4-640D-0B41-9066-7303BFEA5A96}" dt="2023-03-21T19:44:18.905" v="5577" actId="26606"/>
          <ac:picMkLst>
            <pc:docMk/>
            <pc:sldMk cId="3345463703" sldId="258"/>
            <ac:picMk id="19" creationId="{28364C96-AE05-F035-D7F5-5D2DC0B0E563}"/>
          </ac:picMkLst>
        </pc:picChg>
      </pc:sldChg>
      <pc:sldChg chg="addSp delSp modSp new mod setBg delDesignElem chgLayout modNotesTx">
        <pc:chgData name="Clement Jin" userId="41c6b948-3754-42c8-a8cb-ccf72300e7a4" providerId="ADAL" clId="{3F82AEE4-640D-0B41-9066-7303BFEA5A96}" dt="2023-04-15T12:56:43.291" v="14617" actId="26606"/>
        <pc:sldMkLst>
          <pc:docMk/>
          <pc:sldMk cId="2705411898" sldId="259"/>
        </pc:sldMkLst>
        <pc:spChg chg="mod ord">
          <ac:chgData name="Clement Jin" userId="41c6b948-3754-42c8-a8cb-ccf72300e7a4" providerId="ADAL" clId="{3F82AEE4-640D-0B41-9066-7303BFEA5A96}" dt="2023-04-15T12:56:43.291" v="14617" actId="26606"/>
          <ac:spMkLst>
            <pc:docMk/>
            <pc:sldMk cId="2705411898" sldId="259"/>
            <ac:spMk id="2" creationId="{95B9D1FB-B796-6F9A-6824-425068A3374A}"/>
          </ac:spMkLst>
        </pc:spChg>
        <pc:spChg chg="add del mod ord">
          <ac:chgData name="Clement Jin" userId="41c6b948-3754-42c8-a8cb-ccf72300e7a4" providerId="ADAL" clId="{3F82AEE4-640D-0B41-9066-7303BFEA5A96}" dt="2023-04-15T12:56:43.291" v="14617" actId="26606"/>
          <ac:spMkLst>
            <pc:docMk/>
            <pc:sldMk cId="2705411898" sldId="259"/>
            <ac:spMk id="3" creationId="{DA7A5FEB-13B3-1C6E-739E-974E81F63210}"/>
          </ac:spMkLst>
        </pc:spChg>
        <pc:spChg chg="add del mod">
          <ac:chgData name="Clement Jin" userId="41c6b948-3754-42c8-a8cb-ccf72300e7a4" providerId="ADAL" clId="{3F82AEE4-640D-0B41-9066-7303BFEA5A96}" dt="2023-03-18T16:05:03.594" v="1549"/>
          <ac:spMkLst>
            <pc:docMk/>
            <pc:sldMk cId="2705411898" sldId="259"/>
            <ac:spMk id="4" creationId="{8494578C-ED59-7F1B-8DC5-AEBF02A22030}"/>
          </ac:spMkLst>
        </pc:spChg>
        <pc:spChg chg="add del">
          <ac:chgData name="Clement Jin" userId="41c6b948-3754-42c8-a8cb-ccf72300e7a4" providerId="ADAL" clId="{3F82AEE4-640D-0B41-9066-7303BFEA5A96}" dt="2023-03-18T16:25:26.399" v="1661" actId="26606"/>
          <ac:spMkLst>
            <pc:docMk/>
            <pc:sldMk cId="2705411898" sldId="259"/>
            <ac:spMk id="13" creationId="{7E6D2D34-4BB4-460B-8844-027610FB21F5}"/>
          </ac:spMkLst>
        </pc:spChg>
        <pc:spChg chg="add">
          <ac:chgData name="Clement Jin" userId="41c6b948-3754-42c8-a8cb-ccf72300e7a4" providerId="ADAL" clId="{3F82AEE4-640D-0B41-9066-7303BFEA5A96}" dt="2023-04-15T12:56:43.291" v="14617" actId="26606"/>
          <ac:spMkLst>
            <pc:docMk/>
            <pc:sldMk cId="2705411898" sldId="259"/>
            <ac:spMk id="14" creationId="{8761DDFE-071F-4200-B0AA-394476C2D2D6}"/>
          </ac:spMkLst>
        </pc:spChg>
        <pc:spChg chg="add del">
          <ac:chgData name="Clement Jin" userId="41c6b948-3754-42c8-a8cb-ccf72300e7a4" providerId="ADAL" clId="{3F82AEE4-640D-0B41-9066-7303BFEA5A96}" dt="2023-03-18T16:25:26.395" v="1660" actId="26606"/>
          <ac:spMkLst>
            <pc:docMk/>
            <pc:sldMk cId="2705411898" sldId="259"/>
            <ac:spMk id="22" creationId="{9C54E95E-EF2B-4F27-9DF4-29FCA95168FB}"/>
          </ac:spMkLst>
        </pc:spChg>
        <pc:spChg chg="add del">
          <ac:chgData name="Clement Jin" userId="41c6b948-3754-42c8-a8cb-ccf72300e7a4" providerId="ADAL" clId="{3F82AEE4-640D-0B41-9066-7303BFEA5A96}" dt="2023-03-18T16:25:26.395" v="1660" actId="26606"/>
          <ac:spMkLst>
            <pc:docMk/>
            <pc:sldMk cId="2705411898" sldId="259"/>
            <ac:spMk id="23" creationId="{B8AF3F2D-63F1-4537-ADE7-A62A71AE9555}"/>
          </ac:spMkLst>
        </pc:spChg>
        <pc:spChg chg="add del">
          <ac:chgData name="Clement Jin" userId="41c6b948-3754-42c8-a8cb-ccf72300e7a4" providerId="ADAL" clId="{3F82AEE4-640D-0B41-9066-7303BFEA5A96}" dt="2023-03-18T16:21:27.045" v="1632" actId="26606"/>
          <ac:spMkLst>
            <pc:docMk/>
            <pc:sldMk cId="2705411898" sldId="259"/>
            <ac:spMk id="24" creationId="{7E6D2D34-4BB4-460B-8844-027610FB21F5}"/>
          </ac:spMkLst>
        </pc:spChg>
        <pc:spChg chg="add del">
          <ac:chgData name="Clement Jin" userId="41c6b948-3754-42c8-a8cb-ccf72300e7a4" providerId="ADAL" clId="{3F82AEE4-640D-0B41-9066-7303BFEA5A96}" dt="2023-03-18T16:27:19.428" v="1676" actId="26606"/>
          <ac:spMkLst>
            <pc:docMk/>
            <pc:sldMk cId="2705411898" sldId="259"/>
            <ac:spMk id="25" creationId="{26FF42C2-EA15-4154-B242-E98E88CED99C}"/>
          </ac:spMkLst>
        </pc:spChg>
        <pc:spChg chg="add del">
          <ac:chgData name="Clement Jin" userId="41c6b948-3754-42c8-a8cb-ccf72300e7a4" providerId="ADAL" clId="{3F82AEE4-640D-0B41-9066-7303BFEA5A96}" dt="2023-03-18T16:27:19.428" v="1676" actId="26606"/>
          <ac:spMkLst>
            <pc:docMk/>
            <pc:sldMk cId="2705411898" sldId="259"/>
            <ac:spMk id="27" creationId="{D79DE9F7-28C4-4856-BA57-D696E124C137}"/>
          </ac:spMkLst>
        </pc:spChg>
        <pc:spChg chg="add del">
          <ac:chgData name="Clement Jin" userId="41c6b948-3754-42c8-a8cb-ccf72300e7a4" providerId="ADAL" clId="{3F82AEE4-640D-0B41-9066-7303BFEA5A96}" dt="2023-03-18T16:21:35.421" v="1636" actId="26606"/>
          <ac:spMkLst>
            <pc:docMk/>
            <pc:sldMk cId="2705411898" sldId="259"/>
            <ac:spMk id="28" creationId="{395FA420-5595-49D1-9D5F-79EC43B55574}"/>
          </ac:spMkLst>
        </pc:spChg>
        <pc:spChg chg="add del">
          <ac:chgData name="Clement Jin" userId="41c6b948-3754-42c8-a8cb-ccf72300e7a4" providerId="ADAL" clId="{3F82AEE4-640D-0B41-9066-7303BFEA5A96}" dt="2023-03-18T16:27:19.428" v="1676" actId="26606"/>
          <ac:spMkLst>
            <pc:docMk/>
            <pc:sldMk cId="2705411898" sldId="259"/>
            <ac:spMk id="29" creationId="{E1F9ED9C-121B-44C6-A308-5824769C40D5}"/>
          </ac:spMkLst>
        </pc:spChg>
        <pc:spChg chg="add del">
          <ac:chgData name="Clement Jin" userId="41c6b948-3754-42c8-a8cb-ccf72300e7a4" providerId="ADAL" clId="{3F82AEE4-640D-0B41-9066-7303BFEA5A96}" dt="2023-03-18T16:21:42.179" v="1640" actId="26606"/>
          <ac:spMkLst>
            <pc:docMk/>
            <pc:sldMk cId="2705411898" sldId="259"/>
            <ac:spMk id="30" creationId="{E6995CE5-F890-4ABA-82A2-26507CE8D2A3}"/>
          </ac:spMkLst>
        </pc:spChg>
        <pc:spChg chg="add del">
          <ac:chgData name="Clement Jin" userId="41c6b948-3754-42c8-a8cb-ccf72300e7a4" providerId="ADAL" clId="{3F82AEE4-640D-0B41-9066-7303BFEA5A96}" dt="2023-03-18T16:27:19.428" v="1676" actId="26606"/>
          <ac:spMkLst>
            <pc:docMk/>
            <pc:sldMk cId="2705411898" sldId="259"/>
            <ac:spMk id="31" creationId="{4A5F8185-F27B-4E99-A06C-007336FE3F2D}"/>
          </ac:spMkLst>
        </pc:spChg>
        <pc:spChg chg="add del">
          <ac:chgData name="Clement Jin" userId="41c6b948-3754-42c8-a8cb-ccf72300e7a4" providerId="ADAL" clId="{3F82AEE4-640D-0B41-9066-7303BFEA5A96}" dt="2023-03-18T16:21:28.327" v="1634" actId="26606"/>
          <ac:spMkLst>
            <pc:docMk/>
            <pc:sldMk cId="2705411898" sldId="259"/>
            <ac:spMk id="33" creationId="{04695F26-39DB-450E-B464-9C76CD233B36}"/>
          </ac:spMkLst>
        </pc:spChg>
        <pc:spChg chg="add del">
          <ac:chgData name="Clement Jin" userId="41c6b948-3754-42c8-a8cb-ccf72300e7a4" providerId="ADAL" clId="{3F82AEE4-640D-0B41-9066-7303BFEA5A96}" dt="2023-03-18T16:21:28.327" v="1634" actId="26606"/>
          <ac:spMkLst>
            <pc:docMk/>
            <pc:sldMk cId="2705411898" sldId="259"/>
            <ac:spMk id="34" creationId="{2F42E55F-A297-474F-AF2D-6D3A15822BCA}"/>
          </ac:spMkLst>
        </pc:spChg>
        <pc:spChg chg="add del">
          <ac:chgData name="Clement Jin" userId="41c6b948-3754-42c8-a8cb-ccf72300e7a4" providerId="ADAL" clId="{3F82AEE4-640D-0B41-9066-7303BFEA5A96}" dt="2023-03-18T16:27:11.576" v="1673" actId="26606"/>
          <ac:spMkLst>
            <pc:docMk/>
            <pc:sldMk cId="2705411898" sldId="259"/>
            <ac:spMk id="36" creationId="{26FF42C2-EA15-4154-B242-E98E88CED99C}"/>
          </ac:spMkLst>
        </pc:spChg>
        <pc:spChg chg="add del">
          <ac:chgData name="Clement Jin" userId="41c6b948-3754-42c8-a8cb-ccf72300e7a4" providerId="ADAL" clId="{3F82AEE4-640D-0B41-9066-7303BFEA5A96}" dt="2023-03-18T16:27:11.576" v="1673" actId="26606"/>
          <ac:spMkLst>
            <pc:docMk/>
            <pc:sldMk cId="2705411898" sldId="259"/>
            <ac:spMk id="37" creationId="{E1F9ED9C-121B-44C6-A308-5824769C40D5}"/>
          </ac:spMkLst>
        </pc:spChg>
        <pc:spChg chg="add del">
          <ac:chgData name="Clement Jin" userId="41c6b948-3754-42c8-a8cb-ccf72300e7a4" providerId="ADAL" clId="{3F82AEE4-640D-0B41-9066-7303BFEA5A96}" dt="2023-03-18T16:27:11.576" v="1673" actId="26606"/>
          <ac:spMkLst>
            <pc:docMk/>
            <pc:sldMk cId="2705411898" sldId="259"/>
            <ac:spMk id="38" creationId="{D79DE9F7-28C4-4856-BA57-D696E124C137}"/>
          </ac:spMkLst>
        </pc:spChg>
        <pc:spChg chg="add del">
          <ac:chgData name="Clement Jin" userId="41c6b948-3754-42c8-a8cb-ccf72300e7a4" providerId="ADAL" clId="{3F82AEE4-640D-0B41-9066-7303BFEA5A96}" dt="2023-03-18T16:21:35.421" v="1636" actId="26606"/>
          <ac:spMkLst>
            <pc:docMk/>
            <pc:sldMk cId="2705411898" sldId="259"/>
            <ac:spMk id="39" creationId="{21516CB1-E8C8-4751-B6A6-46B2D1E72A61}"/>
          </ac:spMkLst>
        </pc:spChg>
        <pc:spChg chg="add del">
          <ac:chgData name="Clement Jin" userId="41c6b948-3754-42c8-a8cb-ccf72300e7a4" providerId="ADAL" clId="{3F82AEE4-640D-0B41-9066-7303BFEA5A96}" dt="2023-03-18T16:21:35.421" v="1636" actId="26606"/>
          <ac:spMkLst>
            <pc:docMk/>
            <pc:sldMk cId="2705411898" sldId="259"/>
            <ac:spMk id="40" creationId="{90C0C0D1-E79A-41FF-8322-256F6DD1499B}"/>
          </ac:spMkLst>
        </pc:spChg>
        <pc:spChg chg="add del">
          <ac:chgData name="Clement Jin" userId="41c6b948-3754-42c8-a8cb-ccf72300e7a4" providerId="ADAL" clId="{3F82AEE4-640D-0B41-9066-7303BFEA5A96}" dt="2023-03-18T16:27:11.576" v="1673" actId="26606"/>
          <ac:spMkLst>
            <pc:docMk/>
            <pc:sldMk cId="2705411898" sldId="259"/>
            <ac:spMk id="41" creationId="{4A5F8185-F27B-4E99-A06C-007336FE3F2D}"/>
          </ac:spMkLst>
        </pc:spChg>
        <pc:spChg chg="add del">
          <ac:chgData name="Clement Jin" userId="41c6b948-3754-42c8-a8cb-ccf72300e7a4" providerId="ADAL" clId="{3F82AEE4-640D-0B41-9066-7303BFEA5A96}" dt="2023-03-18T16:21:37.724" v="1638" actId="26606"/>
          <ac:spMkLst>
            <pc:docMk/>
            <pc:sldMk cId="2705411898" sldId="259"/>
            <ac:spMk id="42" creationId="{61293230-B0F6-45B1-96D1-13D18E242995}"/>
          </ac:spMkLst>
        </pc:spChg>
        <pc:spChg chg="add del">
          <ac:chgData name="Clement Jin" userId="41c6b948-3754-42c8-a8cb-ccf72300e7a4" providerId="ADAL" clId="{3F82AEE4-640D-0B41-9066-7303BFEA5A96}" dt="2023-03-18T16:21:37.724" v="1638" actId="26606"/>
          <ac:spMkLst>
            <pc:docMk/>
            <pc:sldMk cId="2705411898" sldId="259"/>
            <ac:spMk id="43" creationId="{0A1E0707-4985-454B-ACE0-4855BB55875E}"/>
          </ac:spMkLst>
        </pc:spChg>
        <pc:spChg chg="add del">
          <ac:chgData name="Clement Jin" userId="41c6b948-3754-42c8-a8cb-ccf72300e7a4" providerId="ADAL" clId="{3F82AEE4-640D-0B41-9066-7303BFEA5A96}" dt="2023-03-18T16:27:19.425" v="1675" actId="26606"/>
          <ac:spMkLst>
            <pc:docMk/>
            <pc:sldMk cId="2705411898" sldId="259"/>
            <ac:spMk id="44" creationId="{9A42C7B2-7BD6-433A-95AB-5AA4F44B5819}"/>
          </ac:spMkLst>
        </pc:spChg>
        <pc:spChg chg="add del">
          <ac:chgData name="Clement Jin" userId="41c6b948-3754-42c8-a8cb-ccf72300e7a4" providerId="ADAL" clId="{3F82AEE4-640D-0B41-9066-7303BFEA5A96}" dt="2023-03-18T16:21:42.179" v="1640" actId="26606"/>
          <ac:spMkLst>
            <pc:docMk/>
            <pc:sldMk cId="2705411898" sldId="259"/>
            <ac:spMk id="45" creationId="{26CAED0A-2A45-4C9C-BCDD-21A8A092C5F3}"/>
          </ac:spMkLst>
        </pc:spChg>
        <pc:spChg chg="add del">
          <ac:chgData name="Clement Jin" userId="41c6b948-3754-42c8-a8cb-ccf72300e7a4" providerId="ADAL" clId="{3F82AEE4-640D-0B41-9066-7303BFEA5A96}" dt="2023-03-18T16:21:42.179" v="1640" actId="26606"/>
          <ac:spMkLst>
            <pc:docMk/>
            <pc:sldMk cId="2705411898" sldId="259"/>
            <ac:spMk id="46" creationId="{3A9A4357-BD1D-4622-A4FE-766E6AB8DE84}"/>
          </ac:spMkLst>
        </pc:spChg>
        <pc:spChg chg="add del">
          <ac:chgData name="Clement Jin" userId="41c6b948-3754-42c8-a8cb-ccf72300e7a4" providerId="ADAL" clId="{3F82AEE4-640D-0B41-9066-7303BFEA5A96}" dt="2023-03-18T16:21:42.179" v="1640" actId="26606"/>
          <ac:spMkLst>
            <pc:docMk/>
            <pc:sldMk cId="2705411898" sldId="259"/>
            <ac:spMk id="47" creationId="{E659831F-0D9A-4C63-9EBB-8435B85A440F}"/>
          </ac:spMkLst>
        </pc:spChg>
        <pc:spChg chg="add del">
          <ac:chgData name="Clement Jin" userId="41c6b948-3754-42c8-a8cb-ccf72300e7a4" providerId="ADAL" clId="{3F82AEE4-640D-0B41-9066-7303BFEA5A96}" dt="2023-03-18T16:27:19.425" v="1675" actId="26606"/>
          <ac:spMkLst>
            <pc:docMk/>
            <pc:sldMk cId="2705411898" sldId="259"/>
            <ac:spMk id="48" creationId="{0ADDB668-2CA4-4D2B-9C34-3487CA330BA8}"/>
          </ac:spMkLst>
        </pc:spChg>
        <pc:spChg chg="add del">
          <ac:chgData name="Clement Jin" userId="41c6b948-3754-42c8-a8cb-ccf72300e7a4" providerId="ADAL" clId="{3F82AEE4-640D-0B41-9066-7303BFEA5A96}" dt="2023-03-18T16:21:47.124" v="1642" actId="26606"/>
          <ac:spMkLst>
            <pc:docMk/>
            <pc:sldMk cId="2705411898" sldId="259"/>
            <ac:spMk id="49" creationId="{7E6D2D34-4BB4-460B-8844-027610FB21F5}"/>
          </ac:spMkLst>
        </pc:spChg>
        <pc:spChg chg="add del">
          <ac:chgData name="Clement Jin" userId="41c6b948-3754-42c8-a8cb-ccf72300e7a4" providerId="ADAL" clId="{3F82AEE4-640D-0B41-9066-7303BFEA5A96}" dt="2023-03-18T16:27:19.425" v="1675" actId="26606"/>
          <ac:spMkLst>
            <pc:docMk/>
            <pc:sldMk cId="2705411898" sldId="259"/>
            <ac:spMk id="51" creationId="{2568BC19-F052-4108-93E1-6A3D1DEC072F}"/>
          </ac:spMkLst>
        </pc:spChg>
        <pc:spChg chg="add del">
          <ac:chgData name="Clement Jin" userId="41c6b948-3754-42c8-a8cb-ccf72300e7a4" providerId="ADAL" clId="{3F82AEE4-640D-0B41-9066-7303BFEA5A96}" dt="2023-03-18T16:27:19.425" v="1675" actId="26606"/>
          <ac:spMkLst>
            <pc:docMk/>
            <pc:sldMk cId="2705411898" sldId="259"/>
            <ac:spMk id="52" creationId="{D5FD337D-4D6B-4C8B-B6F5-121097E09881}"/>
          </ac:spMkLst>
        </pc:spChg>
        <pc:spChg chg="add del">
          <ac:chgData name="Clement Jin" userId="41c6b948-3754-42c8-a8cb-ccf72300e7a4" providerId="ADAL" clId="{3F82AEE4-640D-0B41-9066-7303BFEA5A96}" dt="2023-03-21T19:39:58.808" v="5428" actId="26606"/>
          <ac:spMkLst>
            <pc:docMk/>
            <pc:sldMk cId="2705411898" sldId="259"/>
            <ac:spMk id="54" creationId="{D75A5B51-0925-4835-8511-A0DD17EAA97C}"/>
          </ac:spMkLst>
        </pc:spChg>
        <pc:spChg chg="add del">
          <ac:chgData name="Clement Jin" userId="41c6b948-3754-42c8-a8cb-ccf72300e7a4" providerId="ADAL" clId="{3F82AEE4-640D-0B41-9066-7303BFEA5A96}" dt="2023-03-21T19:39:58.808" v="5428" actId="26606"/>
          <ac:spMkLst>
            <pc:docMk/>
            <pc:sldMk cId="2705411898" sldId="259"/>
            <ac:spMk id="55" creationId="{5CDFD20D-8E4F-4E3A-AF87-93F23E0DBFB3}"/>
          </ac:spMkLst>
        </pc:spChg>
        <pc:spChg chg="add del">
          <ac:chgData name="Clement Jin" userId="41c6b948-3754-42c8-a8cb-ccf72300e7a4" providerId="ADAL" clId="{3F82AEE4-640D-0B41-9066-7303BFEA5A96}" dt="2023-03-18T16:21:54.043" v="1646" actId="26606"/>
          <ac:spMkLst>
            <pc:docMk/>
            <pc:sldMk cId="2705411898" sldId="259"/>
            <ac:spMk id="56" creationId="{7E6D2D34-4BB4-460B-8844-027610FB21F5}"/>
          </ac:spMkLst>
        </pc:spChg>
        <pc:spChg chg="add del">
          <ac:chgData name="Clement Jin" userId="41c6b948-3754-42c8-a8cb-ccf72300e7a4" providerId="ADAL" clId="{3F82AEE4-640D-0B41-9066-7303BFEA5A96}" dt="2023-03-21T19:39:01.067" v="5415" actId="26606"/>
          <ac:spMkLst>
            <pc:docMk/>
            <pc:sldMk cId="2705411898" sldId="259"/>
            <ac:spMk id="58" creationId="{D75A5B51-0925-4835-8511-A0DD17EAA97C}"/>
          </ac:spMkLst>
        </pc:spChg>
        <pc:spChg chg="add del">
          <ac:chgData name="Clement Jin" userId="41c6b948-3754-42c8-a8cb-ccf72300e7a4" providerId="ADAL" clId="{3F82AEE4-640D-0B41-9066-7303BFEA5A96}" dt="2023-04-10T09:26:32.298" v="10935" actId="26606"/>
          <ac:spMkLst>
            <pc:docMk/>
            <pc:sldMk cId="2705411898" sldId="259"/>
            <ac:spMk id="59" creationId="{9A42C7B2-7BD6-433A-95AB-5AA4F44B5819}"/>
          </ac:spMkLst>
        </pc:spChg>
        <pc:spChg chg="add del">
          <ac:chgData name="Clement Jin" userId="41c6b948-3754-42c8-a8cb-ccf72300e7a4" providerId="ADAL" clId="{3F82AEE4-640D-0B41-9066-7303BFEA5A96}" dt="2023-03-18T16:21:54.043" v="1646" actId="26606"/>
          <ac:spMkLst>
            <pc:docMk/>
            <pc:sldMk cId="2705411898" sldId="259"/>
            <ac:spMk id="60" creationId="{DA7A5FEB-13B3-1C6E-739E-974E81F63210}"/>
          </ac:spMkLst>
        </pc:spChg>
        <pc:spChg chg="add del">
          <ac:chgData name="Clement Jin" userId="41c6b948-3754-42c8-a8cb-ccf72300e7a4" providerId="ADAL" clId="{3F82AEE4-640D-0B41-9066-7303BFEA5A96}" dt="2023-04-10T09:26:32.298" v="10935" actId="26606"/>
          <ac:spMkLst>
            <pc:docMk/>
            <pc:sldMk cId="2705411898" sldId="259"/>
            <ac:spMk id="61" creationId="{0ADDB668-2CA4-4D2B-9C34-3487CA330BA8}"/>
          </ac:spMkLst>
        </pc:spChg>
        <pc:spChg chg="add del">
          <ac:chgData name="Clement Jin" userId="41c6b948-3754-42c8-a8cb-ccf72300e7a4" providerId="ADAL" clId="{3F82AEE4-640D-0B41-9066-7303BFEA5A96}" dt="2023-03-21T19:39:01.067" v="5415" actId="26606"/>
          <ac:spMkLst>
            <pc:docMk/>
            <pc:sldMk cId="2705411898" sldId="259"/>
            <ac:spMk id="62" creationId="{5CDFD20D-8E4F-4E3A-AF87-93F23E0DBFB3}"/>
          </ac:spMkLst>
        </pc:spChg>
        <pc:spChg chg="add del">
          <ac:chgData name="Clement Jin" userId="41c6b948-3754-42c8-a8cb-ccf72300e7a4" providerId="ADAL" clId="{3F82AEE4-640D-0B41-9066-7303BFEA5A96}" dt="2023-04-10T09:26:32.298" v="10935" actId="26606"/>
          <ac:spMkLst>
            <pc:docMk/>
            <pc:sldMk cId="2705411898" sldId="259"/>
            <ac:spMk id="63" creationId="{2568BC19-F052-4108-93E1-6A3D1DEC072F}"/>
          </ac:spMkLst>
        </pc:spChg>
        <pc:spChg chg="add del">
          <ac:chgData name="Clement Jin" userId="41c6b948-3754-42c8-a8cb-ccf72300e7a4" providerId="ADAL" clId="{3F82AEE4-640D-0B41-9066-7303BFEA5A96}" dt="2023-03-21T19:39:08.409" v="5419" actId="26606"/>
          <ac:spMkLst>
            <pc:docMk/>
            <pc:sldMk cId="2705411898" sldId="259"/>
            <ac:spMk id="64" creationId="{2568BC19-F052-4108-93E1-6A3D1DEC072F}"/>
          </ac:spMkLst>
        </pc:spChg>
        <pc:spChg chg="add del">
          <ac:chgData name="Clement Jin" userId="41c6b948-3754-42c8-a8cb-ccf72300e7a4" providerId="ADAL" clId="{3F82AEE4-640D-0B41-9066-7303BFEA5A96}" dt="2023-03-21T19:39:08.409" v="5419" actId="26606"/>
          <ac:spMkLst>
            <pc:docMk/>
            <pc:sldMk cId="2705411898" sldId="259"/>
            <ac:spMk id="65" creationId="{9A42C7B2-7BD6-433A-95AB-5AA4F44B5819}"/>
          </ac:spMkLst>
        </pc:spChg>
        <pc:spChg chg="add del">
          <ac:chgData name="Clement Jin" userId="41c6b948-3754-42c8-a8cb-ccf72300e7a4" providerId="ADAL" clId="{3F82AEE4-640D-0B41-9066-7303BFEA5A96}" dt="2023-03-21T19:39:08.409" v="5419" actId="26606"/>
          <ac:spMkLst>
            <pc:docMk/>
            <pc:sldMk cId="2705411898" sldId="259"/>
            <ac:spMk id="66" creationId="{D5FD337D-4D6B-4C8B-B6F5-121097E09881}"/>
          </ac:spMkLst>
        </pc:spChg>
        <pc:spChg chg="add del">
          <ac:chgData name="Clement Jin" userId="41c6b948-3754-42c8-a8cb-ccf72300e7a4" providerId="ADAL" clId="{3F82AEE4-640D-0B41-9066-7303BFEA5A96}" dt="2023-03-21T19:39:08.409" v="5419" actId="26606"/>
          <ac:spMkLst>
            <pc:docMk/>
            <pc:sldMk cId="2705411898" sldId="259"/>
            <ac:spMk id="67" creationId="{0ADDB668-2CA4-4D2B-9C34-3487CA330BA8}"/>
          </ac:spMkLst>
        </pc:spChg>
        <pc:spChg chg="add del">
          <ac:chgData name="Clement Jin" userId="41c6b948-3754-42c8-a8cb-ccf72300e7a4" providerId="ADAL" clId="{3F82AEE4-640D-0B41-9066-7303BFEA5A96}" dt="2023-04-10T09:26:32.298" v="10935" actId="26606"/>
          <ac:spMkLst>
            <pc:docMk/>
            <pc:sldMk cId="2705411898" sldId="259"/>
            <ac:spMk id="68" creationId="{D5FD337D-4D6B-4C8B-B6F5-121097E09881}"/>
          </ac:spMkLst>
        </pc:spChg>
        <pc:spChg chg="add del">
          <ac:chgData name="Clement Jin" userId="41c6b948-3754-42c8-a8cb-ccf72300e7a4" providerId="ADAL" clId="{3F82AEE4-640D-0B41-9066-7303BFEA5A96}" dt="2023-04-10T09:26:28.951" v="10930" actId="26606"/>
          <ac:spMkLst>
            <pc:docMk/>
            <pc:sldMk cId="2705411898" sldId="259"/>
            <ac:spMk id="70" creationId="{327D73B4-9F5C-4A64-A179-51B9500CB8B5}"/>
          </ac:spMkLst>
        </pc:spChg>
        <pc:spChg chg="add del">
          <ac:chgData name="Clement Jin" userId="41c6b948-3754-42c8-a8cb-ccf72300e7a4" providerId="ADAL" clId="{3F82AEE4-640D-0B41-9066-7303BFEA5A96}" dt="2023-04-10T09:25:45.358" v="10927" actId="26606"/>
          <ac:spMkLst>
            <pc:docMk/>
            <pc:sldMk cId="2705411898" sldId="259"/>
            <ac:spMk id="73" creationId="{E8A8EAB8-D2FF-444D-B34B-7D32F106AD0E}"/>
          </ac:spMkLst>
        </pc:spChg>
        <pc:spChg chg="add del">
          <ac:chgData name="Clement Jin" userId="41c6b948-3754-42c8-a8cb-ccf72300e7a4" providerId="ADAL" clId="{3F82AEE4-640D-0B41-9066-7303BFEA5A96}" dt="2023-04-10T09:26:28.951" v="10930" actId="26606"/>
          <ac:spMkLst>
            <pc:docMk/>
            <pc:sldMk cId="2705411898" sldId="259"/>
            <ac:spMk id="74" creationId="{AB673405-BF85-493E-8558-0DCBEDB2BB49}"/>
          </ac:spMkLst>
        </pc:spChg>
        <pc:spChg chg="add del">
          <ac:chgData name="Clement Jin" userId="41c6b948-3754-42c8-a8cb-ccf72300e7a4" providerId="ADAL" clId="{3F82AEE4-640D-0B41-9066-7303BFEA5A96}" dt="2023-04-10T09:26:28.951" v="10930" actId="26606"/>
          <ac:spMkLst>
            <pc:docMk/>
            <pc:sldMk cId="2705411898" sldId="259"/>
            <ac:spMk id="81" creationId="{C64EAE84-A813-4501-BC71-DBD14BA0265E}"/>
          </ac:spMkLst>
        </pc:spChg>
        <pc:spChg chg="add del">
          <ac:chgData name="Clement Jin" userId="41c6b948-3754-42c8-a8cb-ccf72300e7a4" providerId="ADAL" clId="{3F82AEE4-640D-0B41-9066-7303BFEA5A96}" dt="2023-04-10T09:26:28.951" v="10930" actId="26606"/>
          <ac:spMkLst>
            <pc:docMk/>
            <pc:sldMk cId="2705411898" sldId="259"/>
            <ac:spMk id="83" creationId="{E3020543-B24B-4EC4-8FFC-8DD88EEA91A8}"/>
          </ac:spMkLst>
        </pc:spChg>
        <pc:spChg chg="add del">
          <ac:chgData name="Clement Jin" userId="41c6b948-3754-42c8-a8cb-ccf72300e7a4" providerId="ADAL" clId="{3F82AEE4-640D-0B41-9066-7303BFEA5A96}" dt="2023-04-10T09:26:29.967" v="10932" actId="26606"/>
          <ac:spMkLst>
            <pc:docMk/>
            <pc:sldMk cId="2705411898" sldId="259"/>
            <ac:spMk id="87" creationId="{38468727-63BE-4191-B4A6-C30C82C0E986}"/>
          </ac:spMkLst>
        </pc:spChg>
        <pc:spChg chg="add del">
          <ac:chgData name="Clement Jin" userId="41c6b948-3754-42c8-a8cb-ccf72300e7a4" providerId="ADAL" clId="{3F82AEE4-640D-0B41-9066-7303BFEA5A96}" dt="2023-04-10T09:26:29.967" v="10932" actId="26606"/>
          <ac:spMkLst>
            <pc:docMk/>
            <pc:sldMk cId="2705411898" sldId="259"/>
            <ac:spMk id="88" creationId="{9D355BB6-1BB8-4828-B246-CFB31742D7B8}"/>
          </ac:spMkLst>
        </pc:spChg>
        <pc:spChg chg="add del">
          <ac:chgData name="Clement Jin" userId="41c6b948-3754-42c8-a8cb-ccf72300e7a4" providerId="ADAL" clId="{3F82AEE4-640D-0B41-9066-7303BFEA5A96}" dt="2023-04-10T09:26:29.967" v="10932" actId="26606"/>
          <ac:spMkLst>
            <pc:docMk/>
            <pc:sldMk cId="2705411898" sldId="259"/>
            <ac:spMk id="89" creationId="{CA52A9B9-B2B3-46F0-9D53-0EFF9905BF8F}"/>
          </ac:spMkLst>
        </pc:spChg>
        <pc:spChg chg="add del">
          <ac:chgData name="Clement Jin" userId="41c6b948-3754-42c8-a8cb-ccf72300e7a4" providerId="ADAL" clId="{3F82AEE4-640D-0B41-9066-7303BFEA5A96}" dt="2023-04-10T09:26:32.291" v="10934" actId="26606"/>
          <ac:spMkLst>
            <pc:docMk/>
            <pc:sldMk cId="2705411898" sldId="259"/>
            <ac:spMk id="91" creationId="{21516CB1-E8C8-4751-B6A6-46B2D1E72A61}"/>
          </ac:spMkLst>
        </pc:spChg>
        <pc:spChg chg="add del">
          <ac:chgData name="Clement Jin" userId="41c6b948-3754-42c8-a8cb-ccf72300e7a4" providerId="ADAL" clId="{3F82AEE4-640D-0B41-9066-7303BFEA5A96}" dt="2023-04-10T09:26:32.291" v="10934" actId="26606"/>
          <ac:spMkLst>
            <pc:docMk/>
            <pc:sldMk cId="2705411898" sldId="259"/>
            <ac:spMk id="92" creationId="{90C0C0D1-E79A-41FF-8322-256F6DD1499B}"/>
          </ac:spMkLst>
        </pc:spChg>
        <pc:spChg chg="add del">
          <ac:chgData name="Clement Jin" userId="41c6b948-3754-42c8-a8cb-ccf72300e7a4" providerId="ADAL" clId="{3F82AEE4-640D-0B41-9066-7303BFEA5A96}" dt="2023-04-10T09:26:32.291" v="10934" actId="26606"/>
          <ac:spMkLst>
            <pc:docMk/>
            <pc:sldMk cId="2705411898" sldId="259"/>
            <ac:spMk id="93" creationId="{395FA420-5595-49D1-9D5F-79EC43B55574}"/>
          </ac:spMkLst>
        </pc:spChg>
        <pc:spChg chg="add del">
          <ac:chgData name="Clement Jin" userId="41c6b948-3754-42c8-a8cb-ccf72300e7a4" providerId="ADAL" clId="{3F82AEE4-640D-0B41-9066-7303BFEA5A96}" dt="2023-04-10T09:55:30.729" v="12735" actId="700"/>
          <ac:spMkLst>
            <pc:docMk/>
            <pc:sldMk cId="2705411898" sldId="259"/>
            <ac:spMk id="95" creationId="{38468727-63BE-4191-B4A6-C30C82C0E986}"/>
          </ac:spMkLst>
        </pc:spChg>
        <pc:spChg chg="add del">
          <ac:chgData name="Clement Jin" userId="41c6b948-3754-42c8-a8cb-ccf72300e7a4" providerId="ADAL" clId="{3F82AEE4-640D-0B41-9066-7303BFEA5A96}" dt="2023-04-10T09:55:30.729" v="12735" actId="700"/>
          <ac:spMkLst>
            <pc:docMk/>
            <pc:sldMk cId="2705411898" sldId="259"/>
            <ac:spMk id="96" creationId="{9D355BB6-1BB8-4828-B246-CFB31742D7B8}"/>
          </ac:spMkLst>
        </pc:spChg>
        <pc:spChg chg="add del">
          <ac:chgData name="Clement Jin" userId="41c6b948-3754-42c8-a8cb-ccf72300e7a4" providerId="ADAL" clId="{3F82AEE4-640D-0B41-9066-7303BFEA5A96}" dt="2023-04-10T09:55:30.729" v="12735" actId="700"/>
          <ac:spMkLst>
            <pc:docMk/>
            <pc:sldMk cId="2705411898" sldId="259"/>
            <ac:spMk id="97" creationId="{CA52A9B9-B2B3-46F0-9D53-0EFF9905BF8F}"/>
          </ac:spMkLst>
        </pc:spChg>
        <pc:spChg chg="add del">
          <ac:chgData name="Clement Jin" userId="41c6b948-3754-42c8-a8cb-ccf72300e7a4" providerId="ADAL" clId="{3F82AEE4-640D-0B41-9066-7303BFEA5A96}" dt="2023-04-10T09:29:58.792" v="11054" actId="26606"/>
          <ac:spMkLst>
            <pc:docMk/>
            <pc:sldMk cId="2705411898" sldId="259"/>
            <ac:spMk id="102" creationId="{E0F78140-5CBA-45B5-A6E1-EB493C58C2F4}"/>
          </ac:spMkLst>
        </pc:spChg>
        <pc:spChg chg="add del">
          <ac:chgData name="Clement Jin" userId="41c6b948-3754-42c8-a8cb-ccf72300e7a4" providerId="ADAL" clId="{3F82AEE4-640D-0B41-9066-7303BFEA5A96}" dt="2023-04-10T09:30:11.121" v="11056" actId="26606"/>
          <ac:spMkLst>
            <pc:docMk/>
            <pc:sldMk cId="2705411898" sldId="259"/>
            <ac:spMk id="108" creationId="{21516CB1-E8C8-4751-B6A6-46B2D1E72A61}"/>
          </ac:spMkLst>
        </pc:spChg>
        <pc:spChg chg="add del">
          <ac:chgData name="Clement Jin" userId="41c6b948-3754-42c8-a8cb-ccf72300e7a4" providerId="ADAL" clId="{3F82AEE4-640D-0B41-9066-7303BFEA5A96}" dt="2023-04-10T09:30:11.121" v="11056" actId="26606"/>
          <ac:spMkLst>
            <pc:docMk/>
            <pc:sldMk cId="2705411898" sldId="259"/>
            <ac:spMk id="109" creationId="{90C0C0D1-E79A-41FF-8322-256F6DD1499B}"/>
          </ac:spMkLst>
        </pc:spChg>
        <pc:spChg chg="add del">
          <ac:chgData name="Clement Jin" userId="41c6b948-3754-42c8-a8cb-ccf72300e7a4" providerId="ADAL" clId="{3F82AEE4-640D-0B41-9066-7303BFEA5A96}" dt="2023-04-10T09:30:11.121" v="11056" actId="26606"/>
          <ac:spMkLst>
            <pc:docMk/>
            <pc:sldMk cId="2705411898" sldId="259"/>
            <ac:spMk id="110" creationId="{395FA420-5595-49D1-9D5F-79EC43B55574}"/>
          </ac:spMkLst>
        </pc:spChg>
        <pc:spChg chg="add del">
          <ac:chgData name="Clement Jin" userId="41c6b948-3754-42c8-a8cb-ccf72300e7a4" providerId="ADAL" clId="{3F82AEE4-640D-0B41-9066-7303BFEA5A96}" dt="2023-04-10T09:30:12.745" v="11058" actId="26606"/>
          <ac:spMkLst>
            <pc:docMk/>
            <pc:sldMk cId="2705411898" sldId="259"/>
            <ac:spMk id="112" creationId="{8D1AA55E-40D5-461B-A5A8-4AE8AAB71B08}"/>
          </ac:spMkLst>
        </pc:spChg>
        <pc:spChg chg="add del">
          <ac:chgData name="Clement Jin" userId="41c6b948-3754-42c8-a8cb-ccf72300e7a4" providerId="ADAL" clId="{3F82AEE4-640D-0B41-9066-7303BFEA5A96}" dt="2023-04-10T09:30:13.260" v="11060" actId="26606"/>
          <ac:spMkLst>
            <pc:docMk/>
            <pc:sldMk cId="2705411898" sldId="259"/>
            <ac:spMk id="117" creationId="{327D73B4-9F5C-4A64-A179-51B9500CB8B5}"/>
          </ac:spMkLst>
        </pc:spChg>
        <pc:spChg chg="add del">
          <ac:chgData name="Clement Jin" userId="41c6b948-3754-42c8-a8cb-ccf72300e7a4" providerId="ADAL" clId="{3F82AEE4-640D-0B41-9066-7303BFEA5A96}" dt="2023-04-10T09:30:13.260" v="11060" actId="26606"/>
          <ac:spMkLst>
            <pc:docMk/>
            <pc:sldMk cId="2705411898" sldId="259"/>
            <ac:spMk id="120" creationId="{AB673405-BF85-493E-8558-0DCBEDB2BB49}"/>
          </ac:spMkLst>
        </pc:spChg>
        <pc:spChg chg="add del">
          <ac:chgData name="Clement Jin" userId="41c6b948-3754-42c8-a8cb-ccf72300e7a4" providerId="ADAL" clId="{3F82AEE4-640D-0B41-9066-7303BFEA5A96}" dt="2023-04-10T09:30:13.260" v="11060" actId="26606"/>
          <ac:spMkLst>
            <pc:docMk/>
            <pc:sldMk cId="2705411898" sldId="259"/>
            <ac:spMk id="121" creationId="{C64EAE84-A813-4501-BC71-DBD14BA0265E}"/>
          </ac:spMkLst>
        </pc:spChg>
        <pc:spChg chg="add del">
          <ac:chgData name="Clement Jin" userId="41c6b948-3754-42c8-a8cb-ccf72300e7a4" providerId="ADAL" clId="{3F82AEE4-640D-0B41-9066-7303BFEA5A96}" dt="2023-04-10T09:30:13.260" v="11060" actId="26606"/>
          <ac:spMkLst>
            <pc:docMk/>
            <pc:sldMk cId="2705411898" sldId="259"/>
            <ac:spMk id="122" creationId="{E3020543-B24B-4EC4-8FFC-8DD88EEA91A8}"/>
          </ac:spMkLst>
        </pc:spChg>
        <pc:spChg chg="add del">
          <ac:chgData name="Clement Jin" userId="41c6b948-3754-42c8-a8cb-ccf72300e7a4" providerId="ADAL" clId="{3F82AEE4-640D-0B41-9066-7303BFEA5A96}" dt="2023-04-10T09:30:14.371" v="11062" actId="26606"/>
          <ac:spMkLst>
            <pc:docMk/>
            <pc:sldMk cId="2705411898" sldId="259"/>
            <ac:spMk id="125" creationId="{21516CB1-E8C8-4751-B6A6-46B2D1E72A61}"/>
          </ac:spMkLst>
        </pc:spChg>
        <pc:spChg chg="add del">
          <ac:chgData name="Clement Jin" userId="41c6b948-3754-42c8-a8cb-ccf72300e7a4" providerId="ADAL" clId="{3F82AEE4-640D-0B41-9066-7303BFEA5A96}" dt="2023-04-10T09:30:14.371" v="11062" actId="26606"/>
          <ac:spMkLst>
            <pc:docMk/>
            <pc:sldMk cId="2705411898" sldId="259"/>
            <ac:spMk id="126" creationId="{90C0C0D1-E79A-41FF-8322-256F6DD1499B}"/>
          </ac:spMkLst>
        </pc:spChg>
        <pc:spChg chg="add del">
          <ac:chgData name="Clement Jin" userId="41c6b948-3754-42c8-a8cb-ccf72300e7a4" providerId="ADAL" clId="{3F82AEE4-640D-0B41-9066-7303BFEA5A96}" dt="2023-04-10T09:30:14.371" v="11062" actId="26606"/>
          <ac:spMkLst>
            <pc:docMk/>
            <pc:sldMk cId="2705411898" sldId="259"/>
            <ac:spMk id="127" creationId="{395FA420-5595-49D1-9D5F-79EC43B55574}"/>
          </ac:spMkLst>
        </pc:spChg>
        <pc:spChg chg="add del">
          <ac:chgData name="Clement Jin" userId="41c6b948-3754-42c8-a8cb-ccf72300e7a4" providerId="ADAL" clId="{3F82AEE4-640D-0B41-9066-7303BFEA5A96}" dt="2023-04-10T09:30:15.074" v="11064" actId="26606"/>
          <ac:spMkLst>
            <pc:docMk/>
            <pc:sldMk cId="2705411898" sldId="259"/>
            <ac:spMk id="129" creationId="{E0F78140-5CBA-45B5-A6E1-EB493C58C2F4}"/>
          </ac:spMkLst>
        </pc:spChg>
        <pc:spChg chg="add del">
          <ac:chgData name="Clement Jin" userId="41c6b948-3754-42c8-a8cb-ccf72300e7a4" providerId="ADAL" clId="{3F82AEE4-640D-0B41-9066-7303BFEA5A96}" dt="2023-04-10T09:30:15.811" v="11066" actId="26606"/>
          <ac:spMkLst>
            <pc:docMk/>
            <pc:sldMk cId="2705411898" sldId="259"/>
            <ac:spMk id="133" creationId="{8D1AA55E-40D5-461B-A5A8-4AE8AAB71B08}"/>
          </ac:spMkLst>
        </pc:spChg>
        <pc:spChg chg="add del">
          <ac:chgData name="Clement Jin" userId="41c6b948-3754-42c8-a8cb-ccf72300e7a4" providerId="ADAL" clId="{3F82AEE4-640D-0B41-9066-7303BFEA5A96}" dt="2023-04-10T09:30:47.441" v="11088" actId="26606"/>
          <ac:spMkLst>
            <pc:docMk/>
            <pc:sldMk cId="2705411898" sldId="259"/>
            <ac:spMk id="139" creationId="{C5278130-DFE0-457B-8698-88DF69019DDE}"/>
          </ac:spMkLst>
        </pc:spChg>
        <pc:spChg chg="add del">
          <ac:chgData name="Clement Jin" userId="41c6b948-3754-42c8-a8cb-ccf72300e7a4" providerId="ADAL" clId="{3F82AEE4-640D-0B41-9066-7303BFEA5A96}" dt="2023-04-10T09:30:47.441" v="11088" actId="26606"/>
          <ac:spMkLst>
            <pc:docMk/>
            <pc:sldMk cId="2705411898" sldId="259"/>
            <ac:spMk id="140" creationId="{2F99531B-1681-4D6E-BECB-18325B33A618}"/>
          </ac:spMkLst>
        </pc:spChg>
        <pc:spChg chg="add del">
          <ac:chgData name="Clement Jin" userId="41c6b948-3754-42c8-a8cb-ccf72300e7a4" providerId="ADAL" clId="{3F82AEE4-640D-0B41-9066-7303BFEA5A96}" dt="2023-04-10T09:30:47.441" v="11088" actId="26606"/>
          <ac:spMkLst>
            <pc:docMk/>
            <pc:sldMk cId="2705411898" sldId="259"/>
            <ac:spMk id="141" creationId="{B908E8DC-1025-4FCC-873D-DC5C2ADEF3B2}"/>
          </ac:spMkLst>
        </pc:spChg>
        <pc:spChg chg="add del">
          <ac:chgData name="Clement Jin" userId="41c6b948-3754-42c8-a8cb-ccf72300e7a4" providerId="ADAL" clId="{3F82AEE4-640D-0B41-9066-7303BFEA5A96}" dt="2023-04-10T09:30:47.441" v="11088" actId="26606"/>
          <ac:spMkLst>
            <pc:docMk/>
            <pc:sldMk cId="2705411898" sldId="259"/>
            <ac:spMk id="143" creationId="{9B57D9A5-B0E6-43E8-854F-D4931B715AD7}"/>
          </ac:spMkLst>
        </pc:spChg>
        <pc:spChg chg="add del">
          <ac:chgData name="Clement Jin" userId="41c6b948-3754-42c8-a8cb-ccf72300e7a4" providerId="ADAL" clId="{3F82AEE4-640D-0B41-9066-7303BFEA5A96}" dt="2023-04-10T09:30:26.451" v="11069" actId="26606"/>
          <ac:spMkLst>
            <pc:docMk/>
            <pc:sldMk cId="2705411898" sldId="259"/>
            <ac:spMk id="149" creationId="{C5278130-DFE0-457B-8698-88DF69019DDE}"/>
          </ac:spMkLst>
        </pc:spChg>
        <pc:spChg chg="add del">
          <ac:chgData name="Clement Jin" userId="41c6b948-3754-42c8-a8cb-ccf72300e7a4" providerId="ADAL" clId="{3F82AEE4-640D-0B41-9066-7303BFEA5A96}" dt="2023-04-10T09:30:26.451" v="11069" actId="26606"/>
          <ac:spMkLst>
            <pc:docMk/>
            <pc:sldMk cId="2705411898" sldId="259"/>
            <ac:spMk id="151" creationId="{2F99531B-1681-4D6E-BECB-18325B33A618}"/>
          </ac:spMkLst>
        </pc:spChg>
        <pc:spChg chg="add del">
          <ac:chgData name="Clement Jin" userId="41c6b948-3754-42c8-a8cb-ccf72300e7a4" providerId="ADAL" clId="{3F82AEE4-640D-0B41-9066-7303BFEA5A96}" dt="2023-04-10T09:30:26.451" v="11069" actId="26606"/>
          <ac:spMkLst>
            <pc:docMk/>
            <pc:sldMk cId="2705411898" sldId="259"/>
            <ac:spMk id="153" creationId="{B908E8DC-1025-4FCC-873D-DC5C2ADEF3B2}"/>
          </ac:spMkLst>
        </pc:spChg>
        <pc:spChg chg="add del">
          <ac:chgData name="Clement Jin" userId="41c6b948-3754-42c8-a8cb-ccf72300e7a4" providerId="ADAL" clId="{3F82AEE4-640D-0B41-9066-7303BFEA5A96}" dt="2023-04-10T09:30:26.451" v="11069" actId="26606"/>
          <ac:spMkLst>
            <pc:docMk/>
            <pc:sldMk cId="2705411898" sldId="259"/>
            <ac:spMk id="157" creationId="{9B57D9A5-B0E6-43E8-854F-D4931B715AD7}"/>
          </ac:spMkLst>
        </pc:spChg>
        <pc:spChg chg="add del">
          <ac:chgData name="Clement Jin" userId="41c6b948-3754-42c8-a8cb-ccf72300e7a4" providerId="ADAL" clId="{3F82AEE4-640D-0B41-9066-7303BFEA5A96}" dt="2023-04-10T09:30:27.353" v="11071" actId="26606"/>
          <ac:spMkLst>
            <pc:docMk/>
            <pc:sldMk cId="2705411898" sldId="259"/>
            <ac:spMk id="161" creationId="{21516CB1-E8C8-4751-B6A6-46B2D1E72A61}"/>
          </ac:spMkLst>
        </pc:spChg>
        <pc:spChg chg="add del">
          <ac:chgData name="Clement Jin" userId="41c6b948-3754-42c8-a8cb-ccf72300e7a4" providerId="ADAL" clId="{3F82AEE4-640D-0B41-9066-7303BFEA5A96}" dt="2023-04-10T09:30:27.353" v="11071" actId="26606"/>
          <ac:spMkLst>
            <pc:docMk/>
            <pc:sldMk cId="2705411898" sldId="259"/>
            <ac:spMk id="162" creationId="{90C0C0D1-E79A-41FF-8322-256F6DD1499B}"/>
          </ac:spMkLst>
        </pc:spChg>
        <pc:spChg chg="add del">
          <ac:chgData name="Clement Jin" userId="41c6b948-3754-42c8-a8cb-ccf72300e7a4" providerId="ADAL" clId="{3F82AEE4-640D-0B41-9066-7303BFEA5A96}" dt="2023-04-10T09:30:27.353" v="11071" actId="26606"/>
          <ac:spMkLst>
            <pc:docMk/>
            <pc:sldMk cId="2705411898" sldId="259"/>
            <ac:spMk id="163" creationId="{395FA420-5595-49D1-9D5F-79EC43B55574}"/>
          </ac:spMkLst>
        </pc:spChg>
        <pc:spChg chg="add del">
          <ac:chgData name="Clement Jin" userId="41c6b948-3754-42c8-a8cb-ccf72300e7a4" providerId="ADAL" clId="{3F82AEE4-640D-0B41-9066-7303BFEA5A96}" dt="2023-04-10T09:30:29.487" v="11073" actId="26606"/>
          <ac:spMkLst>
            <pc:docMk/>
            <pc:sldMk cId="2705411898" sldId="259"/>
            <ac:spMk id="165" creationId="{C5278130-DFE0-457B-8698-88DF69019DDE}"/>
          </ac:spMkLst>
        </pc:spChg>
        <pc:spChg chg="add del">
          <ac:chgData name="Clement Jin" userId="41c6b948-3754-42c8-a8cb-ccf72300e7a4" providerId="ADAL" clId="{3F82AEE4-640D-0B41-9066-7303BFEA5A96}" dt="2023-04-10T09:30:29.487" v="11073" actId="26606"/>
          <ac:spMkLst>
            <pc:docMk/>
            <pc:sldMk cId="2705411898" sldId="259"/>
            <ac:spMk id="166" creationId="{2F99531B-1681-4D6E-BECB-18325B33A618}"/>
          </ac:spMkLst>
        </pc:spChg>
        <pc:spChg chg="add del">
          <ac:chgData name="Clement Jin" userId="41c6b948-3754-42c8-a8cb-ccf72300e7a4" providerId="ADAL" clId="{3F82AEE4-640D-0B41-9066-7303BFEA5A96}" dt="2023-04-10T09:30:29.487" v="11073" actId="26606"/>
          <ac:spMkLst>
            <pc:docMk/>
            <pc:sldMk cId="2705411898" sldId="259"/>
            <ac:spMk id="167" creationId="{B908E8DC-1025-4FCC-873D-DC5C2ADEF3B2}"/>
          </ac:spMkLst>
        </pc:spChg>
        <pc:spChg chg="add del">
          <ac:chgData name="Clement Jin" userId="41c6b948-3754-42c8-a8cb-ccf72300e7a4" providerId="ADAL" clId="{3F82AEE4-640D-0B41-9066-7303BFEA5A96}" dt="2023-04-10T09:30:29.487" v="11073" actId="26606"/>
          <ac:spMkLst>
            <pc:docMk/>
            <pc:sldMk cId="2705411898" sldId="259"/>
            <ac:spMk id="169" creationId="{9B57D9A5-B0E6-43E8-854F-D4931B715AD7}"/>
          </ac:spMkLst>
        </pc:spChg>
        <pc:spChg chg="add del">
          <ac:chgData name="Clement Jin" userId="41c6b948-3754-42c8-a8cb-ccf72300e7a4" providerId="ADAL" clId="{3F82AEE4-640D-0B41-9066-7303BFEA5A96}" dt="2023-04-10T09:30:30.063" v="11075" actId="26606"/>
          <ac:spMkLst>
            <pc:docMk/>
            <pc:sldMk cId="2705411898" sldId="259"/>
            <ac:spMk id="172" creationId="{21516CB1-E8C8-4751-B6A6-46B2D1E72A61}"/>
          </ac:spMkLst>
        </pc:spChg>
        <pc:spChg chg="add del">
          <ac:chgData name="Clement Jin" userId="41c6b948-3754-42c8-a8cb-ccf72300e7a4" providerId="ADAL" clId="{3F82AEE4-640D-0B41-9066-7303BFEA5A96}" dt="2023-04-10T09:30:30.063" v="11075" actId="26606"/>
          <ac:spMkLst>
            <pc:docMk/>
            <pc:sldMk cId="2705411898" sldId="259"/>
            <ac:spMk id="173" creationId="{90C0C0D1-E79A-41FF-8322-256F6DD1499B}"/>
          </ac:spMkLst>
        </pc:spChg>
        <pc:spChg chg="add del">
          <ac:chgData name="Clement Jin" userId="41c6b948-3754-42c8-a8cb-ccf72300e7a4" providerId="ADAL" clId="{3F82AEE4-640D-0B41-9066-7303BFEA5A96}" dt="2023-04-10T09:30:30.063" v="11075" actId="26606"/>
          <ac:spMkLst>
            <pc:docMk/>
            <pc:sldMk cId="2705411898" sldId="259"/>
            <ac:spMk id="174" creationId="{395FA420-5595-49D1-9D5F-79EC43B55574}"/>
          </ac:spMkLst>
        </pc:spChg>
        <pc:spChg chg="add del">
          <ac:chgData name="Clement Jin" userId="41c6b948-3754-42c8-a8cb-ccf72300e7a4" providerId="ADAL" clId="{3F82AEE4-640D-0B41-9066-7303BFEA5A96}" dt="2023-04-10T09:30:30.957" v="11077" actId="26606"/>
          <ac:spMkLst>
            <pc:docMk/>
            <pc:sldMk cId="2705411898" sldId="259"/>
            <ac:spMk id="176" creationId="{55C01129-3453-464D-A870-ED71C6E89D60}"/>
          </ac:spMkLst>
        </pc:spChg>
        <pc:spChg chg="add del">
          <ac:chgData name="Clement Jin" userId="41c6b948-3754-42c8-a8cb-ccf72300e7a4" providerId="ADAL" clId="{3F82AEE4-640D-0B41-9066-7303BFEA5A96}" dt="2023-04-10T09:30:30.957" v="11077" actId="26606"/>
          <ac:spMkLst>
            <pc:docMk/>
            <pc:sldMk cId="2705411898" sldId="259"/>
            <ac:spMk id="177" creationId="{9D2781A6-5C82-4764-B489-F9A599C0A7EB}"/>
          </ac:spMkLst>
        </pc:spChg>
        <pc:spChg chg="add del">
          <ac:chgData name="Clement Jin" userId="41c6b948-3754-42c8-a8cb-ccf72300e7a4" providerId="ADAL" clId="{3F82AEE4-640D-0B41-9066-7303BFEA5A96}" dt="2023-04-10T09:30:31.901" v="11079" actId="26606"/>
          <ac:spMkLst>
            <pc:docMk/>
            <pc:sldMk cId="2705411898" sldId="259"/>
            <ac:spMk id="179" creationId="{E0F78140-5CBA-45B5-A6E1-EB493C58C2F4}"/>
          </ac:spMkLst>
        </pc:spChg>
        <pc:spChg chg="add del">
          <ac:chgData name="Clement Jin" userId="41c6b948-3754-42c8-a8cb-ccf72300e7a4" providerId="ADAL" clId="{3F82AEE4-640D-0B41-9066-7303BFEA5A96}" dt="2023-04-10T09:30:32.654" v="11081" actId="26606"/>
          <ac:spMkLst>
            <pc:docMk/>
            <pc:sldMk cId="2705411898" sldId="259"/>
            <ac:spMk id="183" creationId="{55C01129-3453-464D-A870-ED71C6E89D60}"/>
          </ac:spMkLst>
        </pc:spChg>
        <pc:spChg chg="add del">
          <ac:chgData name="Clement Jin" userId="41c6b948-3754-42c8-a8cb-ccf72300e7a4" providerId="ADAL" clId="{3F82AEE4-640D-0B41-9066-7303BFEA5A96}" dt="2023-04-10T09:30:32.654" v="11081" actId="26606"/>
          <ac:spMkLst>
            <pc:docMk/>
            <pc:sldMk cId="2705411898" sldId="259"/>
            <ac:spMk id="184" creationId="{9D2781A6-5C82-4764-B489-F9A599C0A7EB}"/>
          </ac:spMkLst>
        </pc:spChg>
        <pc:spChg chg="add del">
          <ac:chgData name="Clement Jin" userId="41c6b948-3754-42c8-a8cb-ccf72300e7a4" providerId="ADAL" clId="{3F82AEE4-640D-0B41-9066-7303BFEA5A96}" dt="2023-04-10T09:30:35.497" v="11083" actId="26606"/>
          <ac:spMkLst>
            <pc:docMk/>
            <pc:sldMk cId="2705411898" sldId="259"/>
            <ac:spMk id="186" creationId="{954AB742-44A6-4CDD-B54A-818846AF8FF8}"/>
          </ac:spMkLst>
        </pc:spChg>
        <pc:spChg chg="add del">
          <ac:chgData name="Clement Jin" userId="41c6b948-3754-42c8-a8cb-ccf72300e7a4" providerId="ADAL" clId="{3F82AEE4-640D-0B41-9066-7303BFEA5A96}" dt="2023-04-10T09:30:35.497" v="11083" actId="26606"/>
          <ac:spMkLst>
            <pc:docMk/>
            <pc:sldMk cId="2705411898" sldId="259"/>
            <ac:spMk id="187" creationId="{F81730B4-0490-4139-BC05-736CF5AEA14B}"/>
          </ac:spMkLst>
        </pc:spChg>
        <pc:spChg chg="add del">
          <ac:chgData name="Clement Jin" userId="41c6b948-3754-42c8-a8cb-ccf72300e7a4" providerId="ADAL" clId="{3F82AEE4-640D-0B41-9066-7303BFEA5A96}" dt="2023-04-10T09:30:35.497" v="11083" actId="26606"/>
          <ac:spMkLst>
            <pc:docMk/>
            <pc:sldMk cId="2705411898" sldId="259"/>
            <ac:spMk id="188" creationId="{760238CA-FF59-4971-BD4D-DC935326901E}"/>
          </ac:spMkLst>
        </pc:spChg>
        <pc:spChg chg="add del">
          <ac:chgData name="Clement Jin" userId="41c6b948-3754-42c8-a8cb-ccf72300e7a4" providerId="ADAL" clId="{3F82AEE4-640D-0B41-9066-7303BFEA5A96}" dt="2023-04-10T09:30:35.497" v="11083" actId="26606"/>
          <ac:spMkLst>
            <pc:docMk/>
            <pc:sldMk cId="2705411898" sldId="259"/>
            <ac:spMk id="189" creationId="{7CD146BF-5056-4999-960C-070E636E7C26}"/>
          </ac:spMkLst>
        </pc:spChg>
        <pc:spChg chg="add del">
          <ac:chgData name="Clement Jin" userId="41c6b948-3754-42c8-a8cb-ccf72300e7a4" providerId="ADAL" clId="{3F82AEE4-640D-0B41-9066-7303BFEA5A96}" dt="2023-04-10T09:30:45.141" v="11085" actId="26606"/>
          <ac:spMkLst>
            <pc:docMk/>
            <pc:sldMk cId="2705411898" sldId="259"/>
            <ac:spMk id="191" creationId="{A2679492-7988-4050-9056-542444452411}"/>
          </ac:spMkLst>
        </pc:spChg>
        <pc:spChg chg="add del">
          <ac:chgData name="Clement Jin" userId="41c6b948-3754-42c8-a8cb-ccf72300e7a4" providerId="ADAL" clId="{3F82AEE4-640D-0B41-9066-7303BFEA5A96}" dt="2023-04-10T09:30:45.141" v="11085" actId="26606"/>
          <ac:spMkLst>
            <pc:docMk/>
            <pc:sldMk cId="2705411898" sldId="259"/>
            <ac:spMk id="192" creationId="{B091B163-7D61-4891-ABCF-5C13D9C418D0}"/>
          </ac:spMkLst>
        </pc:spChg>
        <pc:spChg chg="add del">
          <ac:chgData name="Clement Jin" userId="41c6b948-3754-42c8-a8cb-ccf72300e7a4" providerId="ADAL" clId="{3F82AEE4-640D-0B41-9066-7303BFEA5A96}" dt="2023-04-10T09:30:47.208" v="11087" actId="26606"/>
          <ac:spMkLst>
            <pc:docMk/>
            <pc:sldMk cId="2705411898" sldId="259"/>
            <ac:spMk id="195" creationId="{21516CB1-E8C8-4751-B6A6-46B2D1E72A61}"/>
          </ac:spMkLst>
        </pc:spChg>
        <pc:spChg chg="add del">
          <ac:chgData name="Clement Jin" userId="41c6b948-3754-42c8-a8cb-ccf72300e7a4" providerId="ADAL" clId="{3F82AEE4-640D-0B41-9066-7303BFEA5A96}" dt="2023-04-10T09:30:47.208" v="11087" actId="26606"/>
          <ac:spMkLst>
            <pc:docMk/>
            <pc:sldMk cId="2705411898" sldId="259"/>
            <ac:spMk id="196" creationId="{90C0C0D1-E79A-41FF-8322-256F6DD1499B}"/>
          </ac:spMkLst>
        </pc:spChg>
        <pc:spChg chg="add del">
          <ac:chgData name="Clement Jin" userId="41c6b948-3754-42c8-a8cb-ccf72300e7a4" providerId="ADAL" clId="{3F82AEE4-640D-0B41-9066-7303BFEA5A96}" dt="2023-04-10T09:30:47.208" v="11087" actId="26606"/>
          <ac:spMkLst>
            <pc:docMk/>
            <pc:sldMk cId="2705411898" sldId="259"/>
            <ac:spMk id="197" creationId="{395FA420-5595-49D1-9D5F-79EC43B55574}"/>
          </ac:spMkLst>
        </pc:spChg>
        <pc:grpChg chg="add del">
          <ac:chgData name="Clement Jin" userId="41c6b948-3754-42c8-a8cb-ccf72300e7a4" providerId="ADAL" clId="{3F82AEE4-640D-0B41-9066-7303BFEA5A96}" dt="2023-03-18T16:25:26.399" v="1661" actId="26606"/>
          <ac:grpSpMkLst>
            <pc:docMk/>
            <pc:sldMk cId="2705411898" sldId="259"/>
            <ac:grpSpMk id="15" creationId="{C5314570-9B06-4D37-8CBD-EDD67C2FA205}"/>
          </ac:grpSpMkLst>
        </pc:grpChg>
        <pc:grpChg chg="add del">
          <ac:chgData name="Clement Jin" userId="41c6b948-3754-42c8-a8cb-ccf72300e7a4" providerId="ADAL" clId="{3F82AEE4-640D-0B41-9066-7303BFEA5A96}" dt="2023-03-18T16:21:27.045" v="1632" actId="26606"/>
          <ac:grpSpMkLst>
            <pc:docMk/>
            <pc:sldMk cId="2705411898" sldId="259"/>
            <ac:grpSpMk id="26" creationId="{C5314570-9B06-4D37-8CBD-EDD67C2FA205}"/>
          </ac:grpSpMkLst>
        </pc:grpChg>
        <pc:grpChg chg="add del">
          <ac:chgData name="Clement Jin" userId="41c6b948-3754-42c8-a8cb-ccf72300e7a4" providerId="ADAL" clId="{3F82AEE4-640D-0B41-9066-7303BFEA5A96}" dt="2023-03-18T16:21:28.327" v="1634" actId="26606"/>
          <ac:grpSpMkLst>
            <pc:docMk/>
            <pc:sldMk cId="2705411898" sldId="259"/>
            <ac:grpSpMk id="35" creationId="{972070F7-E065-4D60-8938-9FB8CDB8ACB0}"/>
          </ac:grpSpMkLst>
        </pc:grpChg>
        <pc:grpChg chg="add del">
          <ac:chgData name="Clement Jin" userId="41c6b948-3754-42c8-a8cb-ccf72300e7a4" providerId="ADAL" clId="{3F82AEE4-640D-0B41-9066-7303BFEA5A96}" dt="2023-03-18T16:21:47.124" v="1642" actId="26606"/>
          <ac:grpSpMkLst>
            <pc:docMk/>
            <pc:sldMk cId="2705411898" sldId="259"/>
            <ac:grpSpMk id="50" creationId="{C5314570-9B06-4D37-8CBD-EDD67C2FA205}"/>
          </ac:grpSpMkLst>
        </pc:grpChg>
        <pc:grpChg chg="add del">
          <ac:chgData name="Clement Jin" userId="41c6b948-3754-42c8-a8cb-ccf72300e7a4" providerId="ADAL" clId="{3F82AEE4-640D-0B41-9066-7303BFEA5A96}" dt="2023-03-18T16:21:54.043" v="1646" actId="26606"/>
          <ac:grpSpMkLst>
            <pc:docMk/>
            <pc:sldMk cId="2705411898" sldId="259"/>
            <ac:grpSpMk id="57" creationId="{C5314570-9B06-4D37-8CBD-EDD67C2FA205}"/>
          </ac:grpSpMkLst>
        </pc:grpChg>
        <pc:grpChg chg="add del">
          <ac:chgData name="Clement Jin" userId="41c6b948-3754-42c8-a8cb-ccf72300e7a4" providerId="ADAL" clId="{3F82AEE4-640D-0B41-9066-7303BFEA5A96}" dt="2023-04-10T09:26:28.951" v="10930" actId="26606"/>
          <ac:grpSpMkLst>
            <pc:docMk/>
            <pc:sldMk cId="2705411898" sldId="259"/>
            <ac:grpSpMk id="71" creationId="{05BBA018-FA75-43BF-99E6-1F5245727D29}"/>
          </ac:grpSpMkLst>
        </pc:grpChg>
        <pc:grpChg chg="add del">
          <ac:chgData name="Clement Jin" userId="41c6b948-3754-42c8-a8cb-ccf72300e7a4" providerId="ADAL" clId="{3F82AEE4-640D-0B41-9066-7303BFEA5A96}" dt="2023-04-10T09:29:58.792" v="11054" actId="26606"/>
          <ac:grpSpMkLst>
            <pc:docMk/>
            <pc:sldMk cId="2705411898" sldId="259"/>
            <ac:grpSpMk id="104" creationId="{D2A542E6-1924-4FE2-89D1-3CB19468C1F6}"/>
          </ac:grpSpMkLst>
        </pc:grpChg>
        <pc:grpChg chg="add del">
          <ac:chgData name="Clement Jin" userId="41c6b948-3754-42c8-a8cb-ccf72300e7a4" providerId="ADAL" clId="{3F82AEE4-640D-0B41-9066-7303BFEA5A96}" dt="2023-04-10T09:30:12.745" v="11058" actId="26606"/>
          <ac:grpSpMkLst>
            <pc:docMk/>
            <pc:sldMk cId="2705411898" sldId="259"/>
            <ac:grpSpMk id="106" creationId="{B3049FB3-EB7E-42B0-8660-C744999C352D}"/>
          </ac:grpSpMkLst>
        </pc:grpChg>
        <pc:grpChg chg="add del">
          <ac:chgData name="Clement Jin" userId="41c6b948-3754-42c8-a8cb-ccf72300e7a4" providerId="ADAL" clId="{3F82AEE4-640D-0B41-9066-7303BFEA5A96}" dt="2023-04-10T09:30:13.260" v="11060" actId="26606"/>
          <ac:grpSpMkLst>
            <pc:docMk/>
            <pc:sldMk cId="2705411898" sldId="259"/>
            <ac:grpSpMk id="118" creationId="{05BBA018-FA75-43BF-99E6-1F5245727D29}"/>
          </ac:grpSpMkLst>
        </pc:grpChg>
        <pc:grpChg chg="add del">
          <ac:chgData name="Clement Jin" userId="41c6b948-3754-42c8-a8cb-ccf72300e7a4" providerId="ADAL" clId="{3F82AEE4-640D-0B41-9066-7303BFEA5A96}" dt="2023-04-10T09:30:15.074" v="11064" actId="26606"/>
          <ac:grpSpMkLst>
            <pc:docMk/>
            <pc:sldMk cId="2705411898" sldId="259"/>
            <ac:grpSpMk id="130" creationId="{D2A542E6-1924-4FE2-89D1-3CB19468C1F6}"/>
          </ac:grpSpMkLst>
        </pc:grpChg>
        <pc:grpChg chg="add del">
          <ac:chgData name="Clement Jin" userId="41c6b948-3754-42c8-a8cb-ccf72300e7a4" providerId="ADAL" clId="{3F82AEE4-640D-0B41-9066-7303BFEA5A96}" dt="2023-04-10T09:30:15.811" v="11066" actId="26606"/>
          <ac:grpSpMkLst>
            <pc:docMk/>
            <pc:sldMk cId="2705411898" sldId="259"/>
            <ac:grpSpMk id="135" creationId="{B3049FB3-EB7E-42B0-8660-C744999C352D}"/>
          </ac:grpSpMkLst>
        </pc:grpChg>
        <pc:grpChg chg="add del">
          <ac:chgData name="Clement Jin" userId="41c6b948-3754-42c8-a8cb-ccf72300e7a4" providerId="ADAL" clId="{3F82AEE4-640D-0B41-9066-7303BFEA5A96}" dt="2023-04-10T09:30:31.901" v="11079" actId="26606"/>
          <ac:grpSpMkLst>
            <pc:docMk/>
            <pc:sldMk cId="2705411898" sldId="259"/>
            <ac:grpSpMk id="180" creationId="{D2A542E6-1924-4FE2-89D1-3CB19468C1F6}"/>
          </ac:grpSpMkLst>
        </pc:grpChg>
        <pc:graphicFrameChg chg="add del">
          <ac:chgData name="Clement Jin" userId="41c6b948-3754-42c8-a8cb-ccf72300e7a4" providerId="ADAL" clId="{3F82AEE4-640D-0B41-9066-7303BFEA5A96}" dt="2023-03-18T16:21:47.124" v="1642" actId="26606"/>
          <ac:graphicFrameMkLst>
            <pc:docMk/>
            <pc:sldMk cId="2705411898" sldId="259"/>
            <ac:graphicFrameMk id="21" creationId="{CCD7EDD4-B0E6-F363-BBA2-D9EF8DC495EB}"/>
          </ac:graphicFrameMkLst>
        </pc:graphicFrameChg>
        <pc:picChg chg="add mod ord modCrop">
          <ac:chgData name="Clement Jin" userId="41c6b948-3754-42c8-a8cb-ccf72300e7a4" providerId="ADAL" clId="{3F82AEE4-640D-0B41-9066-7303BFEA5A96}" dt="2023-04-15T12:56:43.291" v="14617" actId="26606"/>
          <ac:picMkLst>
            <pc:docMk/>
            <pc:sldMk cId="2705411898" sldId="259"/>
            <ac:picMk id="6" creationId="{2B245BF2-A954-1D68-7062-C2861AB143D7}"/>
          </ac:picMkLst>
        </pc:picChg>
        <pc:picChg chg="add del mod ord modCrop">
          <ac:chgData name="Clement Jin" userId="41c6b948-3754-42c8-a8cb-ccf72300e7a4" providerId="ADAL" clId="{3F82AEE4-640D-0B41-9066-7303BFEA5A96}" dt="2023-03-18T16:26:48.945" v="1667" actId="478"/>
          <ac:picMkLst>
            <pc:docMk/>
            <pc:sldMk cId="2705411898" sldId="259"/>
            <ac:picMk id="8" creationId="{094B633E-DD4F-1C40-3649-92E54BB1C31F}"/>
          </ac:picMkLst>
        </pc:picChg>
        <pc:picChg chg="add mod ord modCrop">
          <ac:chgData name="Clement Jin" userId="41c6b948-3754-42c8-a8cb-ccf72300e7a4" providerId="ADAL" clId="{3F82AEE4-640D-0B41-9066-7303BFEA5A96}" dt="2023-04-15T12:56:43.291" v="14617" actId="26606"/>
          <ac:picMkLst>
            <pc:docMk/>
            <pc:sldMk cId="2705411898" sldId="259"/>
            <ac:picMk id="10" creationId="{A66B4181-BF13-4866-4E2E-A54D0745892C}"/>
          </ac:picMkLst>
        </pc:picChg>
        <pc:picChg chg="add del mod ord">
          <ac:chgData name="Clement Jin" userId="41c6b948-3754-42c8-a8cb-ccf72300e7a4" providerId="ADAL" clId="{3F82AEE4-640D-0B41-9066-7303BFEA5A96}" dt="2023-04-10T09:25:25.308" v="10925" actId="478"/>
          <ac:picMkLst>
            <pc:docMk/>
            <pc:sldMk cId="2705411898" sldId="259"/>
            <ac:picMk id="12" creationId="{91166D7A-E3DB-6F0E-8C12-BDDE17D04E8E}"/>
          </ac:picMkLst>
        </pc:picChg>
        <pc:cxnChg chg="add del">
          <ac:chgData name="Clement Jin" userId="41c6b948-3754-42c8-a8cb-ccf72300e7a4" providerId="ADAL" clId="{3F82AEE4-640D-0B41-9066-7303BFEA5A96}" dt="2023-04-10T09:25:45.358" v="10927" actId="26606"/>
          <ac:cxnSpMkLst>
            <pc:docMk/>
            <pc:sldMk cId="2705411898" sldId="259"/>
            <ac:cxnSpMk id="75" creationId="{EEA38897-7BA3-4408-8083-3235339C4A60}"/>
          </ac:cxnSpMkLst>
        </pc:cxnChg>
        <pc:cxnChg chg="add del">
          <ac:chgData name="Clement Jin" userId="41c6b948-3754-42c8-a8cb-ccf72300e7a4" providerId="ADAL" clId="{3F82AEE4-640D-0B41-9066-7303BFEA5A96}" dt="2023-04-10T09:25:45.358" v="10927" actId="26606"/>
          <ac:cxnSpMkLst>
            <pc:docMk/>
            <pc:sldMk cId="2705411898" sldId="259"/>
            <ac:cxnSpMk id="77" creationId="{CA240C79-242E-4918-9F28-B101847D1CC6}"/>
          </ac:cxnSpMkLst>
        </pc:cxnChg>
        <pc:cxnChg chg="add del">
          <ac:chgData name="Clement Jin" userId="41c6b948-3754-42c8-a8cb-ccf72300e7a4" providerId="ADAL" clId="{3F82AEE4-640D-0B41-9066-7303BFEA5A96}" dt="2023-04-10T09:25:45.358" v="10927" actId="26606"/>
          <ac:cxnSpMkLst>
            <pc:docMk/>
            <pc:sldMk cId="2705411898" sldId="259"/>
            <ac:cxnSpMk id="79" creationId="{F11AD06B-AB20-4097-8606-5DA00DBACE88}"/>
          </ac:cxnSpMkLst>
        </pc:cxnChg>
        <pc:cxnChg chg="add del">
          <ac:chgData name="Clement Jin" userId="41c6b948-3754-42c8-a8cb-ccf72300e7a4" providerId="ADAL" clId="{3F82AEE4-640D-0B41-9066-7303BFEA5A96}" dt="2023-04-10T09:26:28.951" v="10930" actId="26606"/>
          <ac:cxnSpMkLst>
            <pc:docMk/>
            <pc:sldMk cId="2705411898" sldId="259"/>
            <ac:cxnSpMk id="85" creationId="{C49DA8F6-BCC1-4447-B54C-57856834B94B}"/>
          </ac:cxnSpMkLst>
        </pc:cxnChg>
        <pc:cxnChg chg="add del">
          <ac:chgData name="Clement Jin" userId="41c6b948-3754-42c8-a8cb-ccf72300e7a4" providerId="ADAL" clId="{3F82AEE4-640D-0B41-9066-7303BFEA5A96}" dt="2023-04-10T09:30:12.745" v="11058" actId="26606"/>
          <ac:cxnSpMkLst>
            <pc:docMk/>
            <pc:sldMk cId="2705411898" sldId="259"/>
            <ac:cxnSpMk id="113" creationId="{C49DA8F6-BCC1-4447-B54C-57856834B94B}"/>
          </ac:cxnSpMkLst>
        </pc:cxnChg>
        <pc:cxnChg chg="add del">
          <ac:chgData name="Clement Jin" userId="41c6b948-3754-42c8-a8cb-ccf72300e7a4" providerId="ADAL" clId="{3F82AEE4-640D-0B41-9066-7303BFEA5A96}" dt="2023-04-10T09:30:13.260" v="11060" actId="26606"/>
          <ac:cxnSpMkLst>
            <pc:docMk/>
            <pc:sldMk cId="2705411898" sldId="259"/>
            <ac:cxnSpMk id="123" creationId="{C49DA8F6-BCC1-4447-B54C-57856834B94B}"/>
          </ac:cxnSpMkLst>
        </pc:cxnChg>
        <pc:cxnChg chg="add del">
          <ac:chgData name="Clement Jin" userId="41c6b948-3754-42c8-a8cb-ccf72300e7a4" providerId="ADAL" clId="{3F82AEE4-640D-0B41-9066-7303BFEA5A96}" dt="2023-04-10T09:30:15.811" v="11066" actId="26606"/>
          <ac:cxnSpMkLst>
            <pc:docMk/>
            <pc:sldMk cId="2705411898" sldId="259"/>
            <ac:cxnSpMk id="134" creationId="{C49DA8F6-BCC1-4447-B54C-57856834B94B}"/>
          </ac:cxnSpMkLst>
        </pc:cxnChg>
        <pc:cxnChg chg="add del">
          <ac:chgData name="Clement Jin" userId="41c6b948-3754-42c8-a8cb-ccf72300e7a4" providerId="ADAL" clId="{3F82AEE4-640D-0B41-9066-7303BFEA5A96}" dt="2023-04-10T09:30:47.441" v="11088" actId="26606"/>
          <ac:cxnSpMkLst>
            <pc:docMk/>
            <pc:sldMk cId="2705411898" sldId="259"/>
            <ac:cxnSpMk id="142" creationId="{F085D7B9-E066-4923-8CB7-294BF306296A}"/>
          </ac:cxnSpMkLst>
        </pc:cxnChg>
        <pc:cxnChg chg="add del">
          <ac:chgData name="Clement Jin" userId="41c6b948-3754-42c8-a8cb-ccf72300e7a4" providerId="ADAL" clId="{3F82AEE4-640D-0B41-9066-7303BFEA5A96}" dt="2023-04-10T09:30:47.441" v="11088" actId="26606"/>
          <ac:cxnSpMkLst>
            <pc:docMk/>
            <pc:sldMk cId="2705411898" sldId="259"/>
            <ac:cxnSpMk id="144" creationId="{25443840-A796-4C43-8DC1-1B738EFEC522}"/>
          </ac:cxnSpMkLst>
        </pc:cxnChg>
        <pc:cxnChg chg="add del">
          <ac:chgData name="Clement Jin" userId="41c6b948-3754-42c8-a8cb-ccf72300e7a4" providerId="ADAL" clId="{3F82AEE4-640D-0B41-9066-7303BFEA5A96}" dt="2023-04-10T09:30:26.451" v="11069" actId="26606"/>
          <ac:cxnSpMkLst>
            <pc:docMk/>
            <pc:sldMk cId="2705411898" sldId="259"/>
            <ac:cxnSpMk id="155" creationId="{F085D7B9-E066-4923-8CB7-294BF306296A}"/>
          </ac:cxnSpMkLst>
        </pc:cxnChg>
        <pc:cxnChg chg="add del">
          <ac:chgData name="Clement Jin" userId="41c6b948-3754-42c8-a8cb-ccf72300e7a4" providerId="ADAL" clId="{3F82AEE4-640D-0B41-9066-7303BFEA5A96}" dt="2023-04-10T09:30:26.451" v="11069" actId="26606"/>
          <ac:cxnSpMkLst>
            <pc:docMk/>
            <pc:sldMk cId="2705411898" sldId="259"/>
            <ac:cxnSpMk id="159" creationId="{25443840-A796-4C43-8DC1-1B738EFEC522}"/>
          </ac:cxnSpMkLst>
        </pc:cxnChg>
        <pc:cxnChg chg="add del">
          <ac:chgData name="Clement Jin" userId="41c6b948-3754-42c8-a8cb-ccf72300e7a4" providerId="ADAL" clId="{3F82AEE4-640D-0B41-9066-7303BFEA5A96}" dt="2023-04-10T09:30:29.487" v="11073" actId="26606"/>
          <ac:cxnSpMkLst>
            <pc:docMk/>
            <pc:sldMk cId="2705411898" sldId="259"/>
            <ac:cxnSpMk id="168" creationId="{F085D7B9-E066-4923-8CB7-294BF306296A}"/>
          </ac:cxnSpMkLst>
        </pc:cxnChg>
        <pc:cxnChg chg="add del">
          <ac:chgData name="Clement Jin" userId="41c6b948-3754-42c8-a8cb-ccf72300e7a4" providerId="ADAL" clId="{3F82AEE4-640D-0B41-9066-7303BFEA5A96}" dt="2023-04-10T09:30:29.487" v="11073" actId="26606"/>
          <ac:cxnSpMkLst>
            <pc:docMk/>
            <pc:sldMk cId="2705411898" sldId="259"/>
            <ac:cxnSpMk id="170" creationId="{25443840-A796-4C43-8DC1-1B738EFEC522}"/>
          </ac:cxnSpMkLst>
        </pc:cxnChg>
        <pc:cxnChg chg="add del">
          <ac:chgData name="Clement Jin" userId="41c6b948-3754-42c8-a8cb-ccf72300e7a4" providerId="ADAL" clId="{3F82AEE4-640D-0B41-9066-7303BFEA5A96}" dt="2023-04-10T09:30:45.141" v="11085" actId="26606"/>
          <ac:cxnSpMkLst>
            <pc:docMk/>
            <pc:sldMk cId="2705411898" sldId="259"/>
            <ac:cxnSpMk id="193" creationId="{C49DA8F6-BCC1-4447-B54C-57856834B94B}"/>
          </ac:cxnSpMkLst>
        </pc:cxnChg>
      </pc:sldChg>
      <pc:sldChg chg="addSp delSp modSp new mod setBg modNotesTx">
        <pc:chgData name="Clement Jin" userId="41c6b948-3754-42c8-a8cb-ccf72300e7a4" providerId="ADAL" clId="{3F82AEE4-640D-0B41-9066-7303BFEA5A96}" dt="2023-04-11T20:18:53.372" v="14586" actId="20577"/>
        <pc:sldMkLst>
          <pc:docMk/>
          <pc:sldMk cId="25318469" sldId="260"/>
        </pc:sldMkLst>
        <pc:spChg chg="mod">
          <ac:chgData name="Clement Jin" userId="41c6b948-3754-42c8-a8cb-ccf72300e7a4" providerId="ADAL" clId="{3F82AEE4-640D-0B41-9066-7303BFEA5A96}" dt="2023-03-21T19:44:10.571" v="5573" actId="26606"/>
          <ac:spMkLst>
            <pc:docMk/>
            <pc:sldMk cId="25318469" sldId="260"/>
            <ac:spMk id="2" creationId="{B677B9B3-A855-7083-2690-516007195BF0}"/>
          </ac:spMkLst>
        </pc:spChg>
        <pc:spChg chg="mod ord">
          <ac:chgData name="Clement Jin" userId="41c6b948-3754-42c8-a8cb-ccf72300e7a4" providerId="ADAL" clId="{3F82AEE4-640D-0B41-9066-7303BFEA5A96}" dt="2023-04-10T10:21:16.536" v="14048" actId="20577"/>
          <ac:spMkLst>
            <pc:docMk/>
            <pc:sldMk cId="25318469" sldId="260"/>
            <ac:spMk id="3" creationId="{B64C6310-1586-3F7E-AC01-3DD14728729B}"/>
          </ac:spMkLst>
        </pc:spChg>
        <pc:spChg chg="add del mod">
          <ac:chgData name="Clement Jin" userId="41c6b948-3754-42c8-a8cb-ccf72300e7a4" providerId="ADAL" clId="{3F82AEE4-640D-0B41-9066-7303BFEA5A96}" dt="2023-03-18T16:43:32.693" v="2497"/>
          <ac:spMkLst>
            <pc:docMk/>
            <pc:sldMk cId="25318469" sldId="260"/>
            <ac:spMk id="6" creationId="{2FC24E3C-664C-E02C-28B4-EC4F4411DEFC}"/>
          </ac:spMkLst>
        </pc:spChg>
        <pc:spChg chg="add del mod">
          <ac:chgData name="Clement Jin" userId="41c6b948-3754-42c8-a8cb-ccf72300e7a4" providerId="ADAL" clId="{3F82AEE4-640D-0B41-9066-7303BFEA5A96}" dt="2023-03-18T16:43:27.851" v="2494" actId="767"/>
          <ac:spMkLst>
            <pc:docMk/>
            <pc:sldMk cId="25318469" sldId="260"/>
            <ac:spMk id="7" creationId="{0A2834C8-29F5-2A25-1A46-E162EE7A36BA}"/>
          </ac:spMkLst>
        </pc:spChg>
        <pc:spChg chg="add del mod">
          <ac:chgData name="Clement Jin" userId="41c6b948-3754-42c8-a8cb-ccf72300e7a4" providerId="ADAL" clId="{3F82AEE4-640D-0B41-9066-7303BFEA5A96}" dt="2023-03-18T16:43:27.506" v="2493" actId="767"/>
          <ac:spMkLst>
            <pc:docMk/>
            <pc:sldMk cId="25318469" sldId="260"/>
            <ac:spMk id="8" creationId="{1E58187D-A204-3837-3CF3-507AA6A1BDB2}"/>
          </ac:spMkLst>
        </pc:spChg>
        <pc:spChg chg="add del">
          <ac:chgData name="Clement Jin" userId="41c6b948-3754-42c8-a8cb-ccf72300e7a4" providerId="ADAL" clId="{3F82AEE4-640D-0B41-9066-7303BFEA5A96}" dt="2023-03-18T16:42:42.054" v="2467" actId="26606"/>
          <ac:spMkLst>
            <pc:docMk/>
            <pc:sldMk cId="25318469" sldId="260"/>
            <ac:spMk id="10" creationId="{F13C74B1-5B17-4795-BED0-7140497B445A}"/>
          </ac:spMkLst>
        </pc:spChg>
        <pc:spChg chg="add del">
          <ac:chgData name="Clement Jin" userId="41c6b948-3754-42c8-a8cb-ccf72300e7a4" providerId="ADAL" clId="{3F82AEE4-640D-0B41-9066-7303BFEA5A96}" dt="2023-03-18T16:42:42.054" v="2467" actId="26606"/>
          <ac:spMkLst>
            <pc:docMk/>
            <pc:sldMk cId="25318469" sldId="260"/>
            <ac:spMk id="12" creationId="{D4974D33-8DC5-464E-8C6D-BE58F0669C17}"/>
          </ac:spMkLst>
        </pc:spChg>
        <pc:spChg chg="add del">
          <ac:chgData name="Clement Jin" userId="41c6b948-3754-42c8-a8cb-ccf72300e7a4" providerId="ADAL" clId="{3F82AEE4-640D-0B41-9066-7303BFEA5A96}" dt="2023-03-18T16:42:44.719" v="2469" actId="26606"/>
          <ac:spMkLst>
            <pc:docMk/>
            <pc:sldMk cId="25318469" sldId="260"/>
            <ac:spMk id="14" creationId="{0007FE00-9498-4706-B255-6437B0252C02}"/>
          </ac:spMkLst>
        </pc:spChg>
        <pc:spChg chg="add del">
          <ac:chgData name="Clement Jin" userId="41c6b948-3754-42c8-a8cb-ccf72300e7a4" providerId="ADAL" clId="{3F82AEE4-640D-0B41-9066-7303BFEA5A96}" dt="2023-03-18T16:42:44.719" v="2469" actId="26606"/>
          <ac:spMkLst>
            <pc:docMk/>
            <pc:sldMk cId="25318469" sldId="260"/>
            <ac:spMk id="15" creationId="{2EB492CD-616E-47F8-933B-5E2D952A0593}"/>
          </ac:spMkLst>
        </pc:spChg>
        <pc:spChg chg="add del">
          <ac:chgData name="Clement Jin" userId="41c6b948-3754-42c8-a8cb-ccf72300e7a4" providerId="ADAL" clId="{3F82AEE4-640D-0B41-9066-7303BFEA5A96}" dt="2023-03-18T16:42:44.719" v="2469" actId="26606"/>
          <ac:spMkLst>
            <pc:docMk/>
            <pc:sldMk cId="25318469" sldId="260"/>
            <ac:spMk id="16" creationId="{59383CF9-23B5-4335-9B21-1791C4CF1C75}"/>
          </ac:spMkLst>
        </pc:spChg>
        <pc:spChg chg="add del">
          <ac:chgData name="Clement Jin" userId="41c6b948-3754-42c8-a8cb-ccf72300e7a4" providerId="ADAL" clId="{3F82AEE4-640D-0B41-9066-7303BFEA5A96}" dt="2023-03-18T16:42:49.205" v="2471" actId="26606"/>
          <ac:spMkLst>
            <pc:docMk/>
            <pc:sldMk cId="25318469" sldId="260"/>
            <ac:spMk id="18" creationId="{F13C74B1-5B17-4795-BED0-7140497B445A}"/>
          </ac:spMkLst>
        </pc:spChg>
        <pc:spChg chg="add del">
          <ac:chgData name="Clement Jin" userId="41c6b948-3754-42c8-a8cb-ccf72300e7a4" providerId="ADAL" clId="{3F82AEE4-640D-0B41-9066-7303BFEA5A96}" dt="2023-03-18T16:42:49.205" v="2471" actId="26606"/>
          <ac:spMkLst>
            <pc:docMk/>
            <pc:sldMk cId="25318469" sldId="260"/>
            <ac:spMk id="19" creationId="{D4974D33-8DC5-464E-8C6D-BE58F0669C17}"/>
          </ac:spMkLst>
        </pc:spChg>
        <pc:spChg chg="add del">
          <ac:chgData name="Clement Jin" userId="41c6b948-3754-42c8-a8cb-ccf72300e7a4" providerId="ADAL" clId="{3F82AEE4-640D-0B41-9066-7303BFEA5A96}" dt="2023-03-18T16:42:50.582" v="2473" actId="26606"/>
          <ac:spMkLst>
            <pc:docMk/>
            <pc:sldMk cId="25318469" sldId="260"/>
            <ac:spMk id="21" creationId="{04812C46-200A-4DEB-A05E-3ED6C68C2387}"/>
          </ac:spMkLst>
        </pc:spChg>
        <pc:spChg chg="add del">
          <ac:chgData name="Clement Jin" userId="41c6b948-3754-42c8-a8cb-ccf72300e7a4" providerId="ADAL" clId="{3F82AEE4-640D-0B41-9066-7303BFEA5A96}" dt="2023-03-18T16:42:50.582" v="2473" actId="26606"/>
          <ac:spMkLst>
            <pc:docMk/>
            <pc:sldMk cId="25318469" sldId="260"/>
            <ac:spMk id="22" creationId="{D1EA859B-E555-4109-94F3-6700E046E008}"/>
          </ac:spMkLst>
        </pc:spChg>
        <pc:spChg chg="add del">
          <ac:chgData name="Clement Jin" userId="41c6b948-3754-42c8-a8cb-ccf72300e7a4" providerId="ADAL" clId="{3F82AEE4-640D-0B41-9066-7303BFEA5A96}" dt="2023-03-18T16:42:51.187" v="2475" actId="26606"/>
          <ac:spMkLst>
            <pc:docMk/>
            <pc:sldMk cId="25318469" sldId="260"/>
            <ac:spMk id="24" creationId="{2EB492CD-616E-47F8-933B-5E2D952A0593}"/>
          </ac:spMkLst>
        </pc:spChg>
        <pc:spChg chg="add del">
          <ac:chgData name="Clement Jin" userId="41c6b948-3754-42c8-a8cb-ccf72300e7a4" providerId="ADAL" clId="{3F82AEE4-640D-0B41-9066-7303BFEA5A96}" dt="2023-03-18T16:42:51.187" v="2475" actId="26606"/>
          <ac:spMkLst>
            <pc:docMk/>
            <pc:sldMk cId="25318469" sldId="260"/>
            <ac:spMk id="25" creationId="{59383CF9-23B5-4335-9B21-1791C4CF1C75}"/>
          </ac:spMkLst>
        </pc:spChg>
        <pc:spChg chg="add del">
          <ac:chgData name="Clement Jin" userId="41c6b948-3754-42c8-a8cb-ccf72300e7a4" providerId="ADAL" clId="{3F82AEE4-640D-0B41-9066-7303BFEA5A96}" dt="2023-03-18T16:42:51.187" v="2475" actId="26606"/>
          <ac:spMkLst>
            <pc:docMk/>
            <pc:sldMk cId="25318469" sldId="260"/>
            <ac:spMk id="26" creationId="{0007FE00-9498-4706-B255-6437B0252C02}"/>
          </ac:spMkLst>
        </pc:spChg>
        <pc:spChg chg="add del">
          <ac:chgData name="Clement Jin" userId="41c6b948-3754-42c8-a8cb-ccf72300e7a4" providerId="ADAL" clId="{3F82AEE4-640D-0B41-9066-7303BFEA5A96}" dt="2023-03-18T16:42:52.534" v="2477" actId="26606"/>
          <ac:spMkLst>
            <pc:docMk/>
            <pc:sldMk cId="25318469" sldId="260"/>
            <ac:spMk id="28" creationId="{F13C74B1-5B17-4795-BED0-7140497B445A}"/>
          </ac:spMkLst>
        </pc:spChg>
        <pc:spChg chg="add del">
          <ac:chgData name="Clement Jin" userId="41c6b948-3754-42c8-a8cb-ccf72300e7a4" providerId="ADAL" clId="{3F82AEE4-640D-0B41-9066-7303BFEA5A96}" dt="2023-03-18T16:42:52.534" v="2477" actId="26606"/>
          <ac:spMkLst>
            <pc:docMk/>
            <pc:sldMk cId="25318469" sldId="260"/>
            <ac:spMk id="29" creationId="{D4974D33-8DC5-464E-8C6D-BE58F0669C17}"/>
          </ac:spMkLst>
        </pc:spChg>
        <pc:spChg chg="add del">
          <ac:chgData name="Clement Jin" userId="41c6b948-3754-42c8-a8cb-ccf72300e7a4" providerId="ADAL" clId="{3F82AEE4-640D-0B41-9066-7303BFEA5A96}" dt="2023-03-18T16:42:53.151" v="2479" actId="26606"/>
          <ac:spMkLst>
            <pc:docMk/>
            <pc:sldMk cId="25318469" sldId="260"/>
            <ac:spMk id="31" creationId="{6EFC920F-B85A-4068-BD93-41064EDE93D3}"/>
          </ac:spMkLst>
        </pc:spChg>
        <pc:spChg chg="add del">
          <ac:chgData name="Clement Jin" userId="41c6b948-3754-42c8-a8cb-ccf72300e7a4" providerId="ADAL" clId="{3F82AEE4-640D-0B41-9066-7303BFEA5A96}" dt="2023-03-18T16:42:53.151" v="2479" actId="26606"/>
          <ac:spMkLst>
            <pc:docMk/>
            <pc:sldMk cId="25318469" sldId="260"/>
            <ac:spMk id="34" creationId="{CBC4F608-B4B8-48C3-9572-C0F061B1CD99}"/>
          </ac:spMkLst>
        </pc:spChg>
        <pc:spChg chg="add del">
          <ac:chgData name="Clement Jin" userId="41c6b948-3754-42c8-a8cb-ccf72300e7a4" providerId="ADAL" clId="{3F82AEE4-640D-0B41-9066-7303BFEA5A96}" dt="2023-03-18T16:42:53.151" v="2479" actId="26606"/>
          <ac:spMkLst>
            <pc:docMk/>
            <pc:sldMk cId="25318469" sldId="260"/>
            <ac:spMk id="35" creationId="{1382A32C-5B0C-4B1C-A074-76C6DBCC9F87}"/>
          </ac:spMkLst>
        </pc:spChg>
        <pc:spChg chg="add del">
          <ac:chgData name="Clement Jin" userId="41c6b948-3754-42c8-a8cb-ccf72300e7a4" providerId="ADAL" clId="{3F82AEE4-640D-0B41-9066-7303BFEA5A96}" dt="2023-03-18T16:42:54.149" v="2481" actId="26606"/>
          <ac:spMkLst>
            <pc:docMk/>
            <pc:sldMk cId="25318469" sldId="260"/>
            <ac:spMk id="37" creationId="{04812C46-200A-4DEB-A05E-3ED6C68C2387}"/>
          </ac:spMkLst>
        </pc:spChg>
        <pc:spChg chg="add del">
          <ac:chgData name="Clement Jin" userId="41c6b948-3754-42c8-a8cb-ccf72300e7a4" providerId="ADAL" clId="{3F82AEE4-640D-0B41-9066-7303BFEA5A96}" dt="2023-03-18T16:42:54.149" v="2481" actId="26606"/>
          <ac:spMkLst>
            <pc:docMk/>
            <pc:sldMk cId="25318469" sldId="260"/>
            <ac:spMk id="38" creationId="{D1EA859B-E555-4109-94F3-6700E046E008}"/>
          </ac:spMkLst>
        </pc:spChg>
        <pc:spChg chg="add del">
          <ac:chgData name="Clement Jin" userId="41c6b948-3754-42c8-a8cb-ccf72300e7a4" providerId="ADAL" clId="{3F82AEE4-640D-0B41-9066-7303BFEA5A96}" dt="2023-03-18T16:42:57.735" v="2483" actId="26606"/>
          <ac:spMkLst>
            <pc:docMk/>
            <pc:sldMk cId="25318469" sldId="260"/>
            <ac:spMk id="40" creationId="{F13C74B1-5B17-4795-BED0-7140497B445A}"/>
          </ac:spMkLst>
        </pc:spChg>
        <pc:spChg chg="add del">
          <ac:chgData name="Clement Jin" userId="41c6b948-3754-42c8-a8cb-ccf72300e7a4" providerId="ADAL" clId="{3F82AEE4-640D-0B41-9066-7303BFEA5A96}" dt="2023-03-18T16:42:57.735" v="2483" actId="26606"/>
          <ac:spMkLst>
            <pc:docMk/>
            <pc:sldMk cId="25318469" sldId="260"/>
            <ac:spMk id="41" creationId="{D4974D33-8DC5-464E-8C6D-BE58F0669C17}"/>
          </ac:spMkLst>
        </pc:spChg>
        <pc:spChg chg="add del">
          <ac:chgData name="Clement Jin" userId="41c6b948-3754-42c8-a8cb-ccf72300e7a4" providerId="ADAL" clId="{3F82AEE4-640D-0B41-9066-7303BFEA5A96}" dt="2023-03-18T16:43:01.249" v="2485" actId="26606"/>
          <ac:spMkLst>
            <pc:docMk/>
            <pc:sldMk cId="25318469" sldId="260"/>
            <ac:spMk id="43" creationId="{04812C46-200A-4DEB-A05E-3ED6C68C2387}"/>
          </ac:spMkLst>
        </pc:spChg>
        <pc:spChg chg="add del">
          <ac:chgData name="Clement Jin" userId="41c6b948-3754-42c8-a8cb-ccf72300e7a4" providerId="ADAL" clId="{3F82AEE4-640D-0B41-9066-7303BFEA5A96}" dt="2023-03-18T16:43:01.249" v="2485" actId="26606"/>
          <ac:spMkLst>
            <pc:docMk/>
            <pc:sldMk cId="25318469" sldId="260"/>
            <ac:spMk id="44" creationId="{D1EA859B-E555-4109-94F3-6700E046E008}"/>
          </ac:spMkLst>
        </pc:spChg>
        <pc:spChg chg="add del">
          <ac:chgData name="Clement Jin" userId="41c6b948-3754-42c8-a8cb-ccf72300e7a4" providerId="ADAL" clId="{3F82AEE4-640D-0B41-9066-7303BFEA5A96}" dt="2023-03-21T19:44:10.576" v="5574" actId="26606"/>
          <ac:spMkLst>
            <pc:docMk/>
            <pc:sldMk cId="25318469" sldId="260"/>
            <ac:spMk id="46" creationId="{F13C74B1-5B17-4795-BED0-7140497B445A}"/>
          </ac:spMkLst>
        </pc:spChg>
        <pc:spChg chg="add del">
          <ac:chgData name="Clement Jin" userId="41c6b948-3754-42c8-a8cb-ccf72300e7a4" providerId="ADAL" clId="{3F82AEE4-640D-0B41-9066-7303BFEA5A96}" dt="2023-03-21T19:44:10.576" v="5574" actId="26606"/>
          <ac:spMkLst>
            <pc:docMk/>
            <pc:sldMk cId="25318469" sldId="260"/>
            <ac:spMk id="47" creationId="{D4974D33-8DC5-464E-8C6D-BE58F0669C17}"/>
          </ac:spMkLst>
        </pc:spChg>
        <pc:spChg chg="add del">
          <ac:chgData name="Clement Jin" userId="41c6b948-3754-42c8-a8cb-ccf72300e7a4" providerId="ADAL" clId="{3F82AEE4-640D-0B41-9066-7303BFEA5A96}" dt="2023-03-21T19:43:59.943" v="5567" actId="26606"/>
          <ac:spMkLst>
            <pc:docMk/>
            <pc:sldMk cId="25318469" sldId="260"/>
            <ac:spMk id="52" creationId="{F13C74B1-5B17-4795-BED0-7140497B445A}"/>
          </ac:spMkLst>
        </pc:spChg>
        <pc:spChg chg="add del">
          <ac:chgData name="Clement Jin" userId="41c6b948-3754-42c8-a8cb-ccf72300e7a4" providerId="ADAL" clId="{3F82AEE4-640D-0B41-9066-7303BFEA5A96}" dt="2023-03-21T19:43:59.943" v="5567" actId="26606"/>
          <ac:spMkLst>
            <pc:docMk/>
            <pc:sldMk cId="25318469" sldId="260"/>
            <ac:spMk id="54" creationId="{D4974D33-8DC5-464E-8C6D-BE58F0669C17}"/>
          </ac:spMkLst>
        </pc:spChg>
        <pc:spChg chg="add del">
          <ac:chgData name="Clement Jin" userId="41c6b948-3754-42c8-a8cb-ccf72300e7a4" providerId="ADAL" clId="{3F82AEE4-640D-0B41-9066-7303BFEA5A96}" dt="2023-03-21T19:44:02.031" v="5569" actId="26606"/>
          <ac:spMkLst>
            <pc:docMk/>
            <pc:sldMk cId="25318469" sldId="260"/>
            <ac:spMk id="56" creationId="{3D752CF2-2291-40B5-B462-C17B174C10BC}"/>
          </ac:spMkLst>
        </pc:spChg>
        <pc:spChg chg="add del">
          <ac:chgData name="Clement Jin" userId="41c6b948-3754-42c8-a8cb-ccf72300e7a4" providerId="ADAL" clId="{3F82AEE4-640D-0B41-9066-7303BFEA5A96}" dt="2023-03-21T19:44:02.031" v="5569" actId="26606"/>
          <ac:spMkLst>
            <pc:docMk/>
            <pc:sldMk cId="25318469" sldId="260"/>
            <ac:spMk id="57" creationId="{F94AA2BD-2E3F-4B1D-8127-5744B8115311}"/>
          </ac:spMkLst>
        </pc:spChg>
        <pc:spChg chg="add del">
          <ac:chgData name="Clement Jin" userId="41c6b948-3754-42c8-a8cb-ccf72300e7a4" providerId="ADAL" clId="{3F82AEE4-640D-0B41-9066-7303BFEA5A96}" dt="2023-03-21T19:44:02.031" v="5569" actId="26606"/>
          <ac:spMkLst>
            <pc:docMk/>
            <pc:sldMk cId="25318469" sldId="260"/>
            <ac:spMk id="58" creationId="{4BD02261-2DC8-4AA8-9E16-7751AE892445}"/>
          </ac:spMkLst>
        </pc:spChg>
        <pc:spChg chg="add del">
          <ac:chgData name="Clement Jin" userId="41c6b948-3754-42c8-a8cb-ccf72300e7a4" providerId="ADAL" clId="{3F82AEE4-640D-0B41-9066-7303BFEA5A96}" dt="2023-03-21T19:44:07.422" v="5571" actId="26606"/>
          <ac:spMkLst>
            <pc:docMk/>
            <pc:sldMk cId="25318469" sldId="260"/>
            <ac:spMk id="60" creationId="{F13C74B1-5B17-4795-BED0-7140497B445A}"/>
          </ac:spMkLst>
        </pc:spChg>
        <pc:spChg chg="add del">
          <ac:chgData name="Clement Jin" userId="41c6b948-3754-42c8-a8cb-ccf72300e7a4" providerId="ADAL" clId="{3F82AEE4-640D-0B41-9066-7303BFEA5A96}" dt="2023-03-21T19:44:07.422" v="5571" actId="26606"/>
          <ac:spMkLst>
            <pc:docMk/>
            <pc:sldMk cId="25318469" sldId="260"/>
            <ac:spMk id="61" creationId="{D4974D33-8DC5-464E-8C6D-BE58F0669C17}"/>
          </ac:spMkLst>
        </pc:spChg>
        <pc:spChg chg="add del">
          <ac:chgData name="Clement Jin" userId="41c6b948-3754-42c8-a8cb-ccf72300e7a4" providerId="ADAL" clId="{3F82AEE4-640D-0B41-9066-7303BFEA5A96}" dt="2023-03-21T19:44:10.571" v="5573" actId="26606"/>
          <ac:spMkLst>
            <pc:docMk/>
            <pc:sldMk cId="25318469" sldId="260"/>
            <ac:spMk id="63" creationId="{4F7EBAE4-9945-4473-9E34-B2C66EA0F03D}"/>
          </ac:spMkLst>
        </pc:spChg>
        <pc:spChg chg="add del">
          <ac:chgData name="Clement Jin" userId="41c6b948-3754-42c8-a8cb-ccf72300e7a4" providerId="ADAL" clId="{3F82AEE4-640D-0B41-9066-7303BFEA5A96}" dt="2023-03-21T19:44:10.571" v="5573" actId="26606"/>
          <ac:spMkLst>
            <pc:docMk/>
            <pc:sldMk cId="25318469" sldId="260"/>
            <ac:spMk id="64" creationId="{70BEB1E7-2F88-40BC-B73D-42E5B6F80BFC}"/>
          </ac:spMkLst>
        </pc:spChg>
        <pc:spChg chg="add del">
          <ac:chgData name="Clement Jin" userId="41c6b948-3754-42c8-a8cb-ccf72300e7a4" providerId="ADAL" clId="{3F82AEE4-640D-0B41-9066-7303BFEA5A96}" dt="2023-03-21T19:44:10.571" v="5573" actId="26606"/>
          <ac:spMkLst>
            <pc:docMk/>
            <pc:sldMk cId="25318469" sldId="260"/>
            <ac:spMk id="65" creationId="{A7B99495-F43F-4D80-A44F-2CB4764EB90B}"/>
          </ac:spMkLst>
        </pc:spChg>
        <pc:spChg chg="add">
          <ac:chgData name="Clement Jin" userId="41c6b948-3754-42c8-a8cb-ccf72300e7a4" providerId="ADAL" clId="{3F82AEE4-640D-0B41-9066-7303BFEA5A96}" dt="2023-03-21T19:44:10.576" v="5574" actId="26606"/>
          <ac:spMkLst>
            <pc:docMk/>
            <pc:sldMk cId="25318469" sldId="260"/>
            <ac:spMk id="67" creationId="{F13C74B1-5B17-4795-BED0-7140497B445A}"/>
          </ac:spMkLst>
        </pc:spChg>
        <pc:spChg chg="add">
          <ac:chgData name="Clement Jin" userId="41c6b948-3754-42c8-a8cb-ccf72300e7a4" providerId="ADAL" clId="{3F82AEE4-640D-0B41-9066-7303BFEA5A96}" dt="2023-03-21T19:44:10.576" v="5574" actId="26606"/>
          <ac:spMkLst>
            <pc:docMk/>
            <pc:sldMk cId="25318469" sldId="260"/>
            <ac:spMk id="68" creationId="{D4974D33-8DC5-464E-8C6D-BE58F0669C17}"/>
          </ac:spMkLst>
        </pc:spChg>
        <pc:grpChg chg="add del">
          <ac:chgData name="Clement Jin" userId="41c6b948-3754-42c8-a8cb-ccf72300e7a4" providerId="ADAL" clId="{3F82AEE4-640D-0B41-9066-7303BFEA5A96}" dt="2023-03-18T16:42:53.151" v="2479" actId="26606"/>
          <ac:grpSpMkLst>
            <pc:docMk/>
            <pc:sldMk cId="25318469" sldId="260"/>
            <ac:grpSpMk id="32" creationId="{1C559108-BBAE-426C-8564-051D2BA6DDC8}"/>
          </ac:grpSpMkLst>
        </pc:grpChg>
        <pc:picChg chg="add mod ord">
          <ac:chgData name="Clement Jin" userId="41c6b948-3754-42c8-a8cb-ccf72300e7a4" providerId="ADAL" clId="{3F82AEE4-640D-0B41-9066-7303BFEA5A96}" dt="2023-04-09T19:06:03.158" v="8197" actId="1076"/>
          <ac:picMkLst>
            <pc:docMk/>
            <pc:sldMk cId="25318469" sldId="260"/>
            <ac:picMk id="5" creationId="{3323DD44-B775-D6E1-D4CB-D97D7BAE102E}"/>
          </ac:picMkLst>
        </pc:picChg>
      </pc:sldChg>
      <pc:sldChg chg="addSp delSp modSp new mod setBg modNotesTx">
        <pc:chgData name="Clement Jin" userId="41c6b948-3754-42c8-a8cb-ccf72300e7a4" providerId="ADAL" clId="{3F82AEE4-640D-0B41-9066-7303BFEA5A96}" dt="2023-04-11T20:19:11.249" v="14597" actId="20577"/>
        <pc:sldMkLst>
          <pc:docMk/>
          <pc:sldMk cId="1759472312" sldId="261"/>
        </pc:sldMkLst>
        <pc:spChg chg="mod">
          <ac:chgData name="Clement Jin" userId="41c6b948-3754-42c8-a8cb-ccf72300e7a4" providerId="ADAL" clId="{3F82AEE4-640D-0B41-9066-7303BFEA5A96}" dt="2023-04-09T19:41:22.048" v="10538" actId="26606"/>
          <ac:spMkLst>
            <pc:docMk/>
            <pc:sldMk cId="1759472312" sldId="261"/>
            <ac:spMk id="2" creationId="{3DB36542-BA68-B5DF-F3E4-C491A10E1E42}"/>
          </ac:spMkLst>
        </pc:spChg>
        <pc:spChg chg="mod ord">
          <ac:chgData name="Clement Jin" userId="41c6b948-3754-42c8-a8cb-ccf72300e7a4" providerId="ADAL" clId="{3F82AEE4-640D-0B41-9066-7303BFEA5A96}" dt="2023-04-09T19:41:22.048" v="10538" actId="26606"/>
          <ac:spMkLst>
            <pc:docMk/>
            <pc:sldMk cId="1759472312" sldId="261"/>
            <ac:spMk id="3" creationId="{CF4F0406-EFFE-6454-2171-A392E7A98501}"/>
          </ac:spMkLst>
        </pc:spChg>
        <pc:spChg chg="add del">
          <ac:chgData name="Clement Jin" userId="41c6b948-3754-42c8-a8cb-ccf72300e7a4" providerId="ADAL" clId="{3F82AEE4-640D-0B41-9066-7303BFEA5A96}" dt="2023-04-09T17:48:34.271" v="6733" actId="26606"/>
          <ac:spMkLst>
            <pc:docMk/>
            <pc:sldMk cId="1759472312" sldId="261"/>
            <ac:spMk id="9" creationId="{327D73B4-9F5C-4A64-A179-51B9500CB8B5}"/>
          </ac:spMkLst>
        </pc:spChg>
        <pc:spChg chg="add del">
          <ac:chgData name="Clement Jin" userId="41c6b948-3754-42c8-a8cb-ccf72300e7a4" providerId="ADAL" clId="{3F82AEE4-640D-0B41-9066-7303BFEA5A96}" dt="2023-04-09T17:48:34.271" v="6733" actId="26606"/>
          <ac:spMkLst>
            <pc:docMk/>
            <pc:sldMk cId="1759472312" sldId="261"/>
            <ac:spMk id="11" creationId="{C1F06963-6374-4B48-844F-071A9BAAAE02}"/>
          </ac:spMkLst>
        </pc:spChg>
        <pc:spChg chg="add del">
          <ac:chgData name="Clement Jin" userId="41c6b948-3754-42c8-a8cb-ccf72300e7a4" providerId="ADAL" clId="{3F82AEE4-640D-0B41-9066-7303BFEA5A96}" dt="2023-04-09T17:48:34.271" v="6733" actId="26606"/>
          <ac:spMkLst>
            <pc:docMk/>
            <pc:sldMk cId="1759472312" sldId="261"/>
            <ac:spMk id="13" creationId="{6CB927A4-E432-4310-9CD5-E89FF5063179}"/>
          </ac:spMkLst>
        </pc:spChg>
        <pc:spChg chg="add del">
          <ac:chgData name="Clement Jin" userId="41c6b948-3754-42c8-a8cb-ccf72300e7a4" providerId="ADAL" clId="{3F82AEE4-640D-0B41-9066-7303BFEA5A96}" dt="2023-04-09T17:48:34.271" v="6733" actId="26606"/>
          <ac:spMkLst>
            <pc:docMk/>
            <pc:sldMk cId="1759472312" sldId="261"/>
            <ac:spMk id="15" creationId="{1453BF6C-B012-48B7-B4E8-6D7AC7C27D02}"/>
          </ac:spMkLst>
        </pc:spChg>
        <pc:spChg chg="add del">
          <ac:chgData name="Clement Jin" userId="41c6b948-3754-42c8-a8cb-ccf72300e7a4" providerId="ADAL" clId="{3F82AEE4-640D-0B41-9066-7303BFEA5A96}" dt="2023-04-09T17:48:34.271" v="6733" actId="26606"/>
          <ac:spMkLst>
            <pc:docMk/>
            <pc:sldMk cId="1759472312" sldId="261"/>
            <ac:spMk id="17" creationId="{E3020543-B24B-4EC4-8FFC-8DD88EEA91A8}"/>
          </ac:spMkLst>
        </pc:spChg>
        <pc:spChg chg="add del">
          <ac:chgData name="Clement Jin" userId="41c6b948-3754-42c8-a8cb-ccf72300e7a4" providerId="ADAL" clId="{3F82AEE4-640D-0B41-9066-7303BFEA5A96}" dt="2023-04-09T17:48:34.899" v="6735" actId="26606"/>
          <ac:spMkLst>
            <pc:docMk/>
            <pc:sldMk cId="1759472312" sldId="261"/>
            <ac:spMk id="21" creationId="{45D37F4E-DDB4-456B-97E0-9937730A039F}"/>
          </ac:spMkLst>
        </pc:spChg>
        <pc:spChg chg="add del">
          <ac:chgData name="Clement Jin" userId="41c6b948-3754-42c8-a8cb-ccf72300e7a4" providerId="ADAL" clId="{3F82AEE4-640D-0B41-9066-7303BFEA5A96}" dt="2023-04-09T17:48:34.899" v="6735" actId="26606"/>
          <ac:spMkLst>
            <pc:docMk/>
            <pc:sldMk cId="1759472312" sldId="261"/>
            <ac:spMk id="22" creationId="{B2DD41CD-8F47-4F56-AD12-4E2FF7696987}"/>
          </ac:spMkLst>
        </pc:spChg>
        <pc:spChg chg="add del">
          <ac:chgData name="Clement Jin" userId="41c6b948-3754-42c8-a8cb-ccf72300e7a4" providerId="ADAL" clId="{3F82AEE4-640D-0B41-9066-7303BFEA5A96}" dt="2023-04-09T17:48:37.797" v="6737" actId="26606"/>
          <ac:spMkLst>
            <pc:docMk/>
            <pc:sldMk cId="1759472312" sldId="261"/>
            <ac:spMk id="24" creationId="{F13C74B1-5B17-4795-BED0-7140497B445A}"/>
          </ac:spMkLst>
        </pc:spChg>
        <pc:spChg chg="add del">
          <ac:chgData name="Clement Jin" userId="41c6b948-3754-42c8-a8cb-ccf72300e7a4" providerId="ADAL" clId="{3F82AEE4-640D-0B41-9066-7303BFEA5A96}" dt="2023-04-09T17:48:37.797" v="6737" actId="26606"/>
          <ac:spMkLst>
            <pc:docMk/>
            <pc:sldMk cId="1759472312" sldId="261"/>
            <ac:spMk id="25" creationId="{D4974D33-8DC5-464E-8C6D-BE58F0669C17}"/>
          </ac:spMkLst>
        </pc:spChg>
        <pc:spChg chg="add del">
          <ac:chgData name="Clement Jin" userId="41c6b948-3754-42c8-a8cb-ccf72300e7a4" providerId="ADAL" clId="{3F82AEE4-640D-0B41-9066-7303BFEA5A96}" dt="2023-04-09T19:40:49.147" v="10521" actId="26606"/>
          <ac:spMkLst>
            <pc:docMk/>
            <pc:sldMk cId="1759472312" sldId="261"/>
            <ac:spMk id="37" creationId="{C5278130-DFE0-457B-8698-88DF69019DDE}"/>
          </ac:spMkLst>
        </pc:spChg>
        <pc:spChg chg="add del">
          <ac:chgData name="Clement Jin" userId="41c6b948-3754-42c8-a8cb-ccf72300e7a4" providerId="ADAL" clId="{3F82AEE4-640D-0B41-9066-7303BFEA5A96}" dt="2023-04-09T19:40:49.147" v="10521" actId="26606"/>
          <ac:spMkLst>
            <pc:docMk/>
            <pc:sldMk cId="1759472312" sldId="261"/>
            <ac:spMk id="39" creationId="{2F99531B-1681-4D6E-BECB-18325B33A618}"/>
          </ac:spMkLst>
        </pc:spChg>
        <pc:spChg chg="add del">
          <ac:chgData name="Clement Jin" userId="41c6b948-3754-42c8-a8cb-ccf72300e7a4" providerId="ADAL" clId="{3F82AEE4-640D-0B41-9066-7303BFEA5A96}" dt="2023-04-09T19:40:49.147" v="10521" actId="26606"/>
          <ac:spMkLst>
            <pc:docMk/>
            <pc:sldMk cId="1759472312" sldId="261"/>
            <ac:spMk id="41" creationId="{B908E8DC-1025-4FCC-873D-DC5C2ADEF3B2}"/>
          </ac:spMkLst>
        </pc:spChg>
        <pc:spChg chg="add del">
          <ac:chgData name="Clement Jin" userId="41c6b948-3754-42c8-a8cb-ccf72300e7a4" providerId="ADAL" clId="{3F82AEE4-640D-0B41-9066-7303BFEA5A96}" dt="2023-04-09T19:40:49.147" v="10521" actId="26606"/>
          <ac:spMkLst>
            <pc:docMk/>
            <pc:sldMk cId="1759472312" sldId="261"/>
            <ac:spMk id="45" creationId="{9B57D9A5-B0E6-43E8-854F-D4931B715AD7}"/>
          </ac:spMkLst>
        </pc:spChg>
        <pc:spChg chg="add del">
          <ac:chgData name="Clement Jin" userId="41c6b948-3754-42c8-a8cb-ccf72300e7a4" providerId="ADAL" clId="{3F82AEE4-640D-0B41-9066-7303BFEA5A96}" dt="2023-04-09T19:40:50.177" v="10523" actId="26606"/>
          <ac:spMkLst>
            <pc:docMk/>
            <pc:sldMk cId="1759472312" sldId="261"/>
            <ac:spMk id="49" creationId="{69D47016-023F-44BD-981C-50E7A10A6609}"/>
          </ac:spMkLst>
        </pc:spChg>
        <pc:spChg chg="add del">
          <ac:chgData name="Clement Jin" userId="41c6b948-3754-42c8-a8cb-ccf72300e7a4" providerId="ADAL" clId="{3F82AEE4-640D-0B41-9066-7303BFEA5A96}" dt="2023-04-09T19:40:50.177" v="10523" actId="26606"/>
          <ac:spMkLst>
            <pc:docMk/>
            <pc:sldMk cId="1759472312" sldId="261"/>
            <ac:spMk id="50" creationId="{6D8B37B0-0682-433E-BC8D-498C04ABD9A7}"/>
          </ac:spMkLst>
        </pc:spChg>
        <pc:spChg chg="add del">
          <ac:chgData name="Clement Jin" userId="41c6b948-3754-42c8-a8cb-ccf72300e7a4" providerId="ADAL" clId="{3F82AEE4-640D-0B41-9066-7303BFEA5A96}" dt="2023-04-09T19:40:57.854" v="10525" actId="26606"/>
          <ac:spMkLst>
            <pc:docMk/>
            <pc:sldMk cId="1759472312" sldId="261"/>
            <ac:spMk id="52" creationId="{26CAED0A-2A45-4C9C-BCDD-21A8A092C5F3}"/>
          </ac:spMkLst>
        </pc:spChg>
        <pc:spChg chg="add del">
          <ac:chgData name="Clement Jin" userId="41c6b948-3754-42c8-a8cb-ccf72300e7a4" providerId="ADAL" clId="{3F82AEE4-640D-0B41-9066-7303BFEA5A96}" dt="2023-04-09T19:40:57.854" v="10525" actId="26606"/>
          <ac:spMkLst>
            <pc:docMk/>
            <pc:sldMk cId="1759472312" sldId="261"/>
            <ac:spMk id="53" creationId="{3A9A4357-BD1D-4622-A4FE-766E6AB8DE84}"/>
          </ac:spMkLst>
        </pc:spChg>
        <pc:spChg chg="add del">
          <ac:chgData name="Clement Jin" userId="41c6b948-3754-42c8-a8cb-ccf72300e7a4" providerId="ADAL" clId="{3F82AEE4-640D-0B41-9066-7303BFEA5A96}" dt="2023-04-09T19:40:57.854" v="10525" actId="26606"/>
          <ac:spMkLst>
            <pc:docMk/>
            <pc:sldMk cId="1759472312" sldId="261"/>
            <ac:spMk id="54" creationId="{E659831F-0D9A-4C63-9EBB-8435B85A440F}"/>
          </ac:spMkLst>
        </pc:spChg>
        <pc:spChg chg="add del">
          <ac:chgData name="Clement Jin" userId="41c6b948-3754-42c8-a8cb-ccf72300e7a4" providerId="ADAL" clId="{3F82AEE4-640D-0B41-9066-7303BFEA5A96}" dt="2023-04-09T19:40:57.854" v="10525" actId="26606"/>
          <ac:spMkLst>
            <pc:docMk/>
            <pc:sldMk cId="1759472312" sldId="261"/>
            <ac:spMk id="55" creationId="{E6995CE5-F890-4ABA-82A2-26507CE8D2A3}"/>
          </ac:spMkLst>
        </pc:spChg>
        <pc:spChg chg="add del">
          <ac:chgData name="Clement Jin" userId="41c6b948-3754-42c8-a8cb-ccf72300e7a4" providerId="ADAL" clId="{3F82AEE4-640D-0B41-9066-7303BFEA5A96}" dt="2023-04-09T19:41:02.816" v="10527" actId="26606"/>
          <ac:spMkLst>
            <pc:docMk/>
            <pc:sldMk cId="1759472312" sldId="261"/>
            <ac:spMk id="57" creationId="{C5278130-DFE0-457B-8698-88DF69019DDE}"/>
          </ac:spMkLst>
        </pc:spChg>
        <pc:spChg chg="add del">
          <ac:chgData name="Clement Jin" userId="41c6b948-3754-42c8-a8cb-ccf72300e7a4" providerId="ADAL" clId="{3F82AEE4-640D-0B41-9066-7303BFEA5A96}" dt="2023-04-09T19:41:02.816" v="10527" actId="26606"/>
          <ac:spMkLst>
            <pc:docMk/>
            <pc:sldMk cId="1759472312" sldId="261"/>
            <ac:spMk id="58" creationId="{2F99531B-1681-4D6E-BECB-18325B33A618}"/>
          </ac:spMkLst>
        </pc:spChg>
        <pc:spChg chg="add del">
          <ac:chgData name="Clement Jin" userId="41c6b948-3754-42c8-a8cb-ccf72300e7a4" providerId="ADAL" clId="{3F82AEE4-640D-0B41-9066-7303BFEA5A96}" dt="2023-04-09T19:41:02.816" v="10527" actId="26606"/>
          <ac:spMkLst>
            <pc:docMk/>
            <pc:sldMk cId="1759472312" sldId="261"/>
            <ac:spMk id="59" creationId="{B908E8DC-1025-4FCC-873D-DC5C2ADEF3B2}"/>
          </ac:spMkLst>
        </pc:spChg>
        <pc:spChg chg="add del">
          <ac:chgData name="Clement Jin" userId="41c6b948-3754-42c8-a8cb-ccf72300e7a4" providerId="ADAL" clId="{3F82AEE4-640D-0B41-9066-7303BFEA5A96}" dt="2023-04-09T19:41:02.816" v="10527" actId="26606"/>
          <ac:spMkLst>
            <pc:docMk/>
            <pc:sldMk cId="1759472312" sldId="261"/>
            <ac:spMk id="61" creationId="{9B57D9A5-B0E6-43E8-854F-D4931B715AD7}"/>
          </ac:spMkLst>
        </pc:spChg>
        <pc:spChg chg="add del">
          <ac:chgData name="Clement Jin" userId="41c6b948-3754-42c8-a8cb-ccf72300e7a4" providerId="ADAL" clId="{3F82AEE4-640D-0B41-9066-7303BFEA5A96}" dt="2023-04-09T19:41:03.213" v="10529" actId="26606"/>
          <ac:spMkLst>
            <pc:docMk/>
            <pc:sldMk cId="1759472312" sldId="261"/>
            <ac:spMk id="64" creationId="{38468727-63BE-4191-B4A6-C30C82C0E986}"/>
          </ac:spMkLst>
        </pc:spChg>
        <pc:spChg chg="add del">
          <ac:chgData name="Clement Jin" userId="41c6b948-3754-42c8-a8cb-ccf72300e7a4" providerId="ADAL" clId="{3F82AEE4-640D-0B41-9066-7303BFEA5A96}" dt="2023-04-09T19:41:03.213" v="10529" actId="26606"/>
          <ac:spMkLst>
            <pc:docMk/>
            <pc:sldMk cId="1759472312" sldId="261"/>
            <ac:spMk id="65" creationId="{9D355BB6-1BB8-4828-B246-CFB31742D7B8}"/>
          </ac:spMkLst>
        </pc:spChg>
        <pc:spChg chg="add del">
          <ac:chgData name="Clement Jin" userId="41c6b948-3754-42c8-a8cb-ccf72300e7a4" providerId="ADAL" clId="{3F82AEE4-640D-0B41-9066-7303BFEA5A96}" dt="2023-04-09T19:41:03.213" v="10529" actId="26606"/>
          <ac:spMkLst>
            <pc:docMk/>
            <pc:sldMk cId="1759472312" sldId="261"/>
            <ac:spMk id="66" creationId="{CA52A9B9-B2B3-46F0-9D53-0EFF9905BF8F}"/>
          </ac:spMkLst>
        </pc:spChg>
        <pc:spChg chg="add del">
          <ac:chgData name="Clement Jin" userId="41c6b948-3754-42c8-a8cb-ccf72300e7a4" providerId="ADAL" clId="{3F82AEE4-640D-0B41-9066-7303BFEA5A96}" dt="2023-04-09T19:41:10.887" v="10531" actId="26606"/>
          <ac:spMkLst>
            <pc:docMk/>
            <pc:sldMk cId="1759472312" sldId="261"/>
            <ac:spMk id="68" creationId="{21516CB1-E8C8-4751-B6A6-46B2D1E72A61}"/>
          </ac:spMkLst>
        </pc:spChg>
        <pc:spChg chg="add del">
          <ac:chgData name="Clement Jin" userId="41c6b948-3754-42c8-a8cb-ccf72300e7a4" providerId="ADAL" clId="{3F82AEE4-640D-0B41-9066-7303BFEA5A96}" dt="2023-04-09T19:41:10.887" v="10531" actId="26606"/>
          <ac:spMkLst>
            <pc:docMk/>
            <pc:sldMk cId="1759472312" sldId="261"/>
            <ac:spMk id="69" creationId="{90C0C0D1-E79A-41FF-8322-256F6DD1499B}"/>
          </ac:spMkLst>
        </pc:spChg>
        <pc:spChg chg="add del">
          <ac:chgData name="Clement Jin" userId="41c6b948-3754-42c8-a8cb-ccf72300e7a4" providerId="ADAL" clId="{3F82AEE4-640D-0B41-9066-7303BFEA5A96}" dt="2023-04-09T19:41:10.887" v="10531" actId="26606"/>
          <ac:spMkLst>
            <pc:docMk/>
            <pc:sldMk cId="1759472312" sldId="261"/>
            <ac:spMk id="70" creationId="{395FA420-5595-49D1-9D5F-79EC43B55574}"/>
          </ac:spMkLst>
        </pc:spChg>
        <pc:spChg chg="add del">
          <ac:chgData name="Clement Jin" userId="41c6b948-3754-42c8-a8cb-ccf72300e7a4" providerId="ADAL" clId="{3F82AEE4-640D-0B41-9066-7303BFEA5A96}" dt="2023-04-09T19:41:14.640" v="10533" actId="26606"/>
          <ac:spMkLst>
            <pc:docMk/>
            <pc:sldMk cId="1759472312" sldId="261"/>
            <ac:spMk id="72" creationId="{8761DDFE-071F-4200-B0AA-394476C2D2D6}"/>
          </ac:spMkLst>
        </pc:spChg>
        <pc:spChg chg="add del">
          <ac:chgData name="Clement Jin" userId="41c6b948-3754-42c8-a8cb-ccf72300e7a4" providerId="ADAL" clId="{3F82AEE4-640D-0B41-9066-7303BFEA5A96}" dt="2023-04-09T19:41:20.493" v="10535" actId="26606"/>
          <ac:spMkLst>
            <pc:docMk/>
            <pc:sldMk cId="1759472312" sldId="261"/>
            <ac:spMk id="74" creationId="{E0F78140-5CBA-45B5-A6E1-EB493C58C2F4}"/>
          </ac:spMkLst>
        </pc:spChg>
        <pc:spChg chg="add del">
          <ac:chgData name="Clement Jin" userId="41c6b948-3754-42c8-a8cb-ccf72300e7a4" providerId="ADAL" clId="{3F82AEE4-640D-0B41-9066-7303BFEA5A96}" dt="2023-04-09T19:41:22.037" v="10537" actId="26606"/>
          <ac:spMkLst>
            <pc:docMk/>
            <pc:sldMk cId="1759472312" sldId="261"/>
            <ac:spMk id="78" creationId="{38468727-63BE-4191-B4A6-C30C82C0E986}"/>
          </ac:spMkLst>
        </pc:spChg>
        <pc:spChg chg="add del">
          <ac:chgData name="Clement Jin" userId="41c6b948-3754-42c8-a8cb-ccf72300e7a4" providerId="ADAL" clId="{3F82AEE4-640D-0B41-9066-7303BFEA5A96}" dt="2023-04-09T19:41:22.037" v="10537" actId="26606"/>
          <ac:spMkLst>
            <pc:docMk/>
            <pc:sldMk cId="1759472312" sldId="261"/>
            <ac:spMk id="79" creationId="{9D355BB6-1BB8-4828-B246-CFB31742D7B8}"/>
          </ac:spMkLst>
        </pc:spChg>
        <pc:spChg chg="add del">
          <ac:chgData name="Clement Jin" userId="41c6b948-3754-42c8-a8cb-ccf72300e7a4" providerId="ADAL" clId="{3F82AEE4-640D-0B41-9066-7303BFEA5A96}" dt="2023-04-09T19:41:22.037" v="10537" actId="26606"/>
          <ac:spMkLst>
            <pc:docMk/>
            <pc:sldMk cId="1759472312" sldId="261"/>
            <ac:spMk id="80" creationId="{CA52A9B9-B2B3-46F0-9D53-0EFF9905BF8F}"/>
          </ac:spMkLst>
        </pc:spChg>
        <pc:spChg chg="add">
          <ac:chgData name="Clement Jin" userId="41c6b948-3754-42c8-a8cb-ccf72300e7a4" providerId="ADAL" clId="{3F82AEE4-640D-0B41-9066-7303BFEA5A96}" dt="2023-04-09T19:41:22.048" v="10538" actId="26606"/>
          <ac:spMkLst>
            <pc:docMk/>
            <pc:sldMk cId="1759472312" sldId="261"/>
            <ac:spMk id="82" creationId="{21516CB1-E8C8-4751-B6A6-46B2D1E72A61}"/>
          </ac:spMkLst>
        </pc:spChg>
        <pc:spChg chg="add">
          <ac:chgData name="Clement Jin" userId="41c6b948-3754-42c8-a8cb-ccf72300e7a4" providerId="ADAL" clId="{3F82AEE4-640D-0B41-9066-7303BFEA5A96}" dt="2023-04-09T19:41:22.048" v="10538" actId="26606"/>
          <ac:spMkLst>
            <pc:docMk/>
            <pc:sldMk cId="1759472312" sldId="261"/>
            <ac:spMk id="83" creationId="{90C0C0D1-E79A-41FF-8322-256F6DD1499B}"/>
          </ac:spMkLst>
        </pc:spChg>
        <pc:spChg chg="add">
          <ac:chgData name="Clement Jin" userId="41c6b948-3754-42c8-a8cb-ccf72300e7a4" providerId="ADAL" clId="{3F82AEE4-640D-0B41-9066-7303BFEA5A96}" dt="2023-04-09T19:41:22.048" v="10538" actId="26606"/>
          <ac:spMkLst>
            <pc:docMk/>
            <pc:sldMk cId="1759472312" sldId="261"/>
            <ac:spMk id="84" creationId="{395FA420-5595-49D1-9D5F-79EC43B55574}"/>
          </ac:spMkLst>
        </pc:spChg>
        <pc:grpChg chg="add del">
          <ac:chgData name="Clement Jin" userId="41c6b948-3754-42c8-a8cb-ccf72300e7a4" providerId="ADAL" clId="{3F82AEE4-640D-0B41-9066-7303BFEA5A96}" dt="2023-04-09T19:41:20.493" v="10535" actId="26606"/>
          <ac:grpSpMkLst>
            <pc:docMk/>
            <pc:sldMk cId="1759472312" sldId="261"/>
            <ac:grpSpMk id="75" creationId="{D2A542E6-1924-4FE2-89D1-3CB19468C1F6}"/>
          </ac:grpSpMkLst>
        </pc:grpChg>
        <pc:picChg chg="add del mod">
          <ac:chgData name="Clement Jin" userId="41c6b948-3754-42c8-a8cb-ccf72300e7a4" providerId="ADAL" clId="{3F82AEE4-640D-0B41-9066-7303BFEA5A96}" dt="2023-04-09T18:53:01.880" v="7907" actId="21"/>
          <ac:picMkLst>
            <pc:docMk/>
            <pc:sldMk cId="1759472312" sldId="261"/>
            <ac:picMk id="4" creationId="{9DCD08E5-D766-EB36-28AD-71AA45B783D7}"/>
          </ac:picMkLst>
        </pc:picChg>
        <pc:picChg chg="add del mod">
          <ac:chgData name="Clement Jin" userId="41c6b948-3754-42c8-a8cb-ccf72300e7a4" providerId="ADAL" clId="{3F82AEE4-640D-0B41-9066-7303BFEA5A96}" dt="2023-04-09T18:50:09.433" v="7853" actId="931"/>
          <ac:picMkLst>
            <pc:docMk/>
            <pc:sldMk cId="1759472312" sldId="261"/>
            <ac:picMk id="6" creationId="{C265545E-5E8A-90D0-6CD8-97262298B67F}"/>
          </ac:picMkLst>
        </pc:picChg>
        <pc:picChg chg="add del mod">
          <ac:chgData name="Clement Jin" userId="41c6b948-3754-42c8-a8cb-ccf72300e7a4" providerId="ADAL" clId="{3F82AEE4-640D-0B41-9066-7303BFEA5A96}" dt="2023-04-09T18:50:09.433" v="7853" actId="931"/>
          <ac:picMkLst>
            <pc:docMk/>
            <pc:sldMk cId="1759472312" sldId="261"/>
            <ac:picMk id="8" creationId="{34959E43-5971-3337-368A-5A230B3A6ED6}"/>
          </ac:picMkLst>
        </pc:picChg>
        <pc:picChg chg="add del mod">
          <ac:chgData name="Clement Jin" userId="41c6b948-3754-42c8-a8cb-ccf72300e7a4" providerId="ADAL" clId="{3F82AEE4-640D-0B41-9066-7303BFEA5A96}" dt="2023-04-09T18:50:09.433" v="7853" actId="931"/>
          <ac:picMkLst>
            <pc:docMk/>
            <pc:sldMk cId="1759472312" sldId="261"/>
            <ac:picMk id="10" creationId="{017B5078-842F-19BA-8E16-D4A75950DDD9}"/>
          </ac:picMkLst>
        </pc:picChg>
        <pc:picChg chg="add del mod">
          <ac:chgData name="Clement Jin" userId="41c6b948-3754-42c8-a8cb-ccf72300e7a4" providerId="ADAL" clId="{3F82AEE4-640D-0B41-9066-7303BFEA5A96}" dt="2023-04-09T18:50:09.433" v="7853" actId="931"/>
          <ac:picMkLst>
            <pc:docMk/>
            <pc:sldMk cId="1759472312" sldId="261"/>
            <ac:picMk id="12" creationId="{888CC525-1E57-12F9-3B43-59D1C1325EDC}"/>
          </ac:picMkLst>
        </pc:picChg>
        <pc:picChg chg="add del mod">
          <ac:chgData name="Clement Jin" userId="41c6b948-3754-42c8-a8cb-ccf72300e7a4" providerId="ADAL" clId="{3F82AEE4-640D-0B41-9066-7303BFEA5A96}" dt="2023-04-09T18:50:09.433" v="7853" actId="931"/>
          <ac:picMkLst>
            <pc:docMk/>
            <pc:sldMk cId="1759472312" sldId="261"/>
            <ac:picMk id="14" creationId="{B2983DA0-13E0-FEE6-1ECB-7E96AAC415D0}"/>
          </ac:picMkLst>
        </pc:picChg>
        <pc:picChg chg="add del mod">
          <ac:chgData name="Clement Jin" userId="41c6b948-3754-42c8-a8cb-ccf72300e7a4" providerId="ADAL" clId="{3F82AEE4-640D-0B41-9066-7303BFEA5A96}" dt="2023-04-09T18:50:09.433" v="7853" actId="931"/>
          <ac:picMkLst>
            <pc:docMk/>
            <pc:sldMk cId="1759472312" sldId="261"/>
            <ac:picMk id="16" creationId="{9BF9EB83-3C19-7E80-D416-6E7268803A17}"/>
          </ac:picMkLst>
        </pc:picChg>
        <pc:picChg chg="add del mod">
          <ac:chgData name="Clement Jin" userId="41c6b948-3754-42c8-a8cb-ccf72300e7a4" providerId="ADAL" clId="{3F82AEE4-640D-0B41-9066-7303BFEA5A96}" dt="2023-04-09T18:50:09.433" v="7853" actId="931"/>
          <ac:picMkLst>
            <pc:docMk/>
            <pc:sldMk cId="1759472312" sldId="261"/>
            <ac:picMk id="18" creationId="{77EDD54A-30BA-E6F2-BBE3-296FC9B41E89}"/>
          </ac:picMkLst>
        </pc:picChg>
        <pc:picChg chg="add del mod">
          <ac:chgData name="Clement Jin" userId="41c6b948-3754-42c8-a8cb-ccf72300e7a4" providerId="ADAL" clId="{3F82AEE4-640D-0B41-9066-7303BFEA5A96}" dt="2023-04-09T18:50:09.433" v="7853" actId="931"/>
          <ac:picMkLst>
            <pc:docMk/>
            <pc:sldMk cId="1759472312" sldId="261"/>
            <ac:picMk id="20" creationId="{E86BDE19-FA96-C539-9D47-2F5643914F3E}"/>
          </ac:picMkLst>
        </pc:picChg>
        <pc:picChg chg="add del mod ord modCrop">
          <ac:chgData name="Clement Jin" userId="41c6b948-3754-42c8-a8cb-ccf72300e7a4" providerId="ADAL" clId="{3F82AEE4-640D-0B41-9066-7303BFEA5A96}" dt="2023-04-09T19:44:51.868" v="10806" actId="21"/>
          <ac:picMkLst>
            <pc:docMk/>
            <pc:sldMk cId="1759472312" sldId="261"/>
            <ac:picMk id="22" creationId="{AA0E305B-DF2A-92DB-9337-6CE32E137742}"/>
          </ac:picMkLst>
        </pc:picChg>
        <pc:picChg chg="add del mod">
          <ac:chgData name="Clement Jin" userId="41c6b948-3754-42c8-a8cb-ccf72300e7a4" providerId="ADAL" clId="{3F82AEE4-640D-0B41-9066-7303BFEA5A96}" dt="2023-04-09T18:57:05.584" v="8011" actId="478"/>
          <ac:picMkLst>
            <pc:docMk/>
            <pc:sldMk cId="1759472312" sldId="261"/>
            <ac:picMk id="24" creationId="{8AED19C0-81F8-A774-76F7-03CBB8956005}"/>
          </ac:picMkLst>
        </pc:picChg>
        <pc:picChg chg="add del mod modCrop">
          <ac:chgData name="Clement Jin" userId="41c6b948-3754-42c8-a8cb-ccf72300e7a4" providerId="ADAL" clId="{3F82AEE4-640D-0B41-9066-7303BFEA5A96}" dt="2023-04-09T18:54:11.317" v="7929" actId="21"/>
          <ac:picMkLst>
            <pc:docMk/>
            <pc:sldMk cId="1759472312" sldId="261"/>
            <ac:picMk id="26" creationId="{9DD7237A-9E3F-E4FE-6434-415A05E105C3}"/>
          </ac:picMkLst>
        </pc:picChg>
        <pc:picChg chg="add del mod">
          <ac:chgData name="Clement Jin" userId="41c6b948-3754-42c8-a8cb-ccf72300e7a4" providerId="ADAL" clId="{3F82AEE4-640D-0B41-9066-7303BFEA5A96}" dt="2023-04-09T18:54:11.317" v="7929" actId="21"/>
          <ac:picMkLst>
            <pc:docMk/>
            <pc:sldMk cId="1759472312" sldId="261"/>
            <ac:picMk id="28" creationId="{3C17D7E0-6075-98A9-9938-E8931A0E0ED2}"/>
          </ac:picMkLst>
        </pc:picChg>
        <pc:picChg chg="add del mod">
          <ac:chgData name="Clement Jin" userId="41c6b948-3754-42c8-a8cb-ccf72300e7a4" providerId="ADAL" clId="{3F82AEE4-640D-0B41-9066-7303BFEA5A96}" dt="2023-04-09T19:09:27.364" v="8344" actId="478"/>
          <ac:picMkLst>
            <pc:docMk/>
            <pc:sldMk cId="1759472312" sldId="261"/>
            <ac:picMk id="29" creationId="{EC8D84F9-1663-E8F3-E170-16AAC31DFCCC}"/>
          </ac:picMkLst>
        </pc:picChg>
        <pc:picChg chg="add del mod">
          <ac:chgData name="Clement Jin" userId="41c6b948-3754-42c8-a8cb-ccf72300e7a4" providerId="ADAL" clId="{3F82AEE4-640D-0B41-9066-7303BFEA5A96}" dt="2023-04-09T19:09:27.364" v="8344" actId="478"/>
          <ac:picMkLst>
            <pc:docMk/>
            <pc:sldMk cId="1759472312" sldId="261"/>
            <ac:picMk id="30" creationId="{54D1F035-194F-6024-1243-00E1190D1334}"/>
          </ac:picMkLst>
        </pc:picChg>
        <pc:picChg chg="add del mod">
          <ac:chgData name="Clement Jin" userId="41c6b948-3754-42c8-a8cb-ccf72300e7a4" providerId="ADAL" clId="{3F82AEE4-640D-0B41-9066-7303BFEA5A96}" dt="2023-04-09T18:59:09.137" v="8029" actId="478"/>
          <ac:picMkLst>
            <pc:docMk/>
            <pc:sldMk cId="1759472312" sldId="261"/>
            <ac:picMk id="31" creationId="{2DFB1D1A-E6DD-190A-F5F7-03BC93BB9533}"/>
          </ac:picMkLst>
        </pc:picChg>
        <pc:picChg chg="add mod">
          <ac:chgData name="Clement Jin" userId="41c6b948-3754-42c8-a8cb-ccf72300e7a4" providerId="ADAL" clId="{3F82AEE4-640D-0B41-9066-7303BFEA5A96}" dt="2023-04-09T19:44:53.551" v="10807" actId="1076"/>
          <ac:picMkLst>
            <pc:docMk/>
            <pc:sldMk cId="1759472312" sldId="261"/>
            <ac:picMk id="32" creationId="{D0781FBF-0C93-1C87-929C-6B44F8B6BE9D}"/>
          </ac:picMkLst>
        </pc:picChg>
        <pc:picChg chg="add del mod">
          <ac:chgData name="Clement Jin" userId="41c6b948-3754-42c8-a8cb-ccf72300e7a4" providerId="ADAL" clId="{3F82AEE4-640D-0B41-9066-7303BFEA5A96}" dt="2023-04-09T19:00:04.098" v="8044"/>
          <ac:picMkLst>
            <pc:docMk/>
            <pc:sldMk cId="1759472312" sldId="261"/>
            <ac:picMk id="33" creationId="{77568338-B503-E545-5556-0776025CC80F}"/>
          </ac:picMkLst>
        </pc:picChg>
        <pc:picChg chg="add del mod">
          <ac:chgData name="Clement Jin" userId="41c6b948-3754-42c8-a8cb-ccf72300e7a4" providerId="ADAL" clId="{3F82AEE4-640D-0B41-9066-7303BFEA5A96}" dt="2023-04-09T19:00:04.098" v="8044"/>
          <ac:picMkLst>
            <pc:docMk/>
            <pc:sldMk cId="1759472312" sldId="261"/>
            <ac:picMk id="34" creationId="{6AA8DEC7-B500-9A51-59D0-DA28C0020E76}"/>
          </ac:picMkLst>
        </pc:picChg>
        <pc:picChg chg="add mod">
          <ac:chgData name="Clement Jin" userId="41c6b948-3754-42c8-a8cb-ccf72300e7a4" providerId="ADAL" clId="{3F82AEE4-640D-0B41-9066-7303BFEA5A96}" dt="2023-04-09T19:44:54.607" v="10808"/>
          <ac:picMkLst>
            <pc:docMk/>
            <pc:sldMk cId="1759472312" sldId="261"/>
            <ac:picMk id="35" creationId="{EF3FA9DF-D54B-D9FA-6EAE-2CBA28475387}"/>
          </ac:picMkLst>
        </pc:picChg>
        <pc:cxnChg chg="add del">
          <ac:chgData name="Clement Jin" userId="41c6b948-3754-42c8-a8cb-ccf72300e7a4" providerId="ADAL" clId="{3F82AEE4-640D-0B41-9066-7303BFEA5A96}" dt="2023-04-09T17:48:34.271" v="6733" actId="26606"/>
          <ac:cxnSpMkLst>
            <pc:docMk/>
            <pc:sldMk cId="1759472312" sldId="261"/>
            <ac:cxnSpMk id="19" creationId="{C49DA8F6-BCC1-4447-B54C-57856834B94B}"/>
          </ac:cxnSpMkLst>
        </pc:cxnChg>
        <pc:cxnChg chg="add del">
          <ac:chgData name="Clement Jin" userId="41c6b948-3754-42c8-a8cb-ccf72300e7a4" providerId="ADAL" clId="{3F82AEE4-640D-0B41-9066-7303BFEA5A96}" dt="2023-04-09T19:40:49.147" v="10521" actId="26606"/>
          <ac:cxnSpMkLst>
            <pc:docMk/>
            <pc:sldMk cId="1759472312" sldId="261"/>
            <ac:cxnSpMk id="43" creationId="{F085D7B9-E066-4923-8CB7-294BF306296A}"/>
          </ac:cxnSpMkLst>
        </pc:cxnChg>
        <pc:cxnChg chg="add del">
          <ac:chgData name="Clement Jin" userId="41c6b948-3754-42c8-a8cb-ccf72300e7a4" providerId="ADAL" clId="{3F82AEE4-640D-0B41-9066-7303BFEA5A96}" dt="2023-04-09T19:40:49.147" v="10521" actId="26606"/>
          <ac:cxnSpMkLst>
            <pc:docMk/>
            <pc:sldMk cId="1759472312" sldId="261"/>
            <ac:cxnSpMk id="47" creationId="{25443840-A796-4C43-8DC1-1B738EFEC522}"/>
          </ac:cxnSpMkLst>
        </pc:cxnChg>
        <pc:cxnChg chg="add del">
          <ac:chgData name="Clement Jin" userId="41c6b948-3754-42c8-a8cb-ccf72300e7a4" providerId="ADAL" clId="{3F82AEE4-640D-0B41-9066-7303BFEA5A96}" dt="2023-04-09T19:41:02.816" v="10527" actId="26606"/>
          <ac:cxnSpMkLst>
            <pc:docMk/>
            <pc:sldMk cId="1759472312" sldId="261"/>
            <ac:cxnSpMk id="60" creationId="{F085D7B9-E066-4923-8CB7-294BF306296A}"/>
          </ac:cxnSpMkLst>
        </pc:cxnChg>
        <pc:cxnChg chg="add del">
          <ac:chgData name="Clement Jin" userId="41c6b948-3754-42c8-a8cb-ccf72300e7a4" providerId="ADAL" clId="{3F82AEE4-640D-0B41-9066-7303BFEA5A96}" dt="2023-04-09T19:41:02.816" v="10527" actId="26606"/>
          <ac:cxnSpMkLst>
            <pc:docMk/>
            <pc:sldMk cId="1759472312" sldId="261"/>
            <ac:cxnSpMk id="62" creationId="{25443840-A796-4C43-8DC1-1B738EFEC522}"/>
          </ac:cxnSpMkLst>
        </pc:cxnChg>
      </pc:sldChg>
      <pc:sldChg chg="addSp delSp modSp new del mod setBg modNotesTx">
        <pc:chgData name="Clement Jin" userId="41c6b948-3754-42c8-a8cb-ccf72300e7a4" providerId="ADAL" clId="{3F82AEE4-640D-0B41-9066-7303BFEA5A96}" dt="2023-03-21T20:50:22.430" v="6565" actId="2696"/>
        <pc:sldMkLst>
          <pc:docMk/>
          <pc:sldMk cId="1136763125" sldId="262"/>
        </pc:sldMkLst>
        <pc:spChg chg="mod">
          <ac:chgData name="Clement Jin" userId="41c6b948-3754-42c8-a8cb-ccf72300e7a4" providerId="ADAL" clId="{3F82AEE4-640D-0B41-9066-7303BFEA5A96}" dt="2023-03-21T20:42:24.416" v="6430" actId="26606"/>
          <ac:spMkLst>
            <pc:docMk/>
            <pc:sldMk cId="1136763125" sldId="262"/>
            <ac:spMk id="2" creationId="{078C0275-241E-896E-E603-9E114BA0A208}"/>
          </ac:spMkLst>
        </pc:spChg>
        <pc:spChg chg="add del mod">
          <ac:chgData name="Clement Jin" userId="41c6b948-3754-42c8-a8cb-ccf72300e7a4" providerId="ADAL" clId="{3F82AEE4-640D-0B41-9066-7303BFEA5A96}" dt="2023-03-21T19:32:02.520" v="5345" actId="26606"/>
          <ac:spMkLst>
            <pc:docMk/>
            <pc:sldMk cId="1136763125" sldId="262"/>
            <ac:spMk id="3" creationId="{BE51A9A5-94F4-F75A-9ED9-96B57D3B275C}"/>
          </ac:spMkLst>
        </pc:spChg>
        <pc:spChg chg="add del">
          <ac:chgData name="Clement Jin" userId="41c6b948-3754-42c8-a8cb-ccf72300e7a4" providerId="ADAL" clId="{3F82AEE4-640D-0B41-9066-7303BFEA5A96}" dt="2023-03-21T19:32:01.362" v="5342" actId="26606"/>
          <ac:spMkLst>
            <pc:docMk/>
            <pc:sldMk cId="1136763125" sldId="262"/>
            <ac:spMk id="8" creationId="{907EF6B7-1338-4443-8C46-6A318D952DFD}"/>
          </ac:spMkLst>
        </pc:spChg>
        <pc:spChg chg="add del">
          <ac:chgData name="Clement Jin" userId="41c6b948-3754-42c8-a8cb-ccf72300e7a4" providerId="ADAL" clId="{3F82AEE4-640D-0B41-9066-7303BFEA5A96}" dt="2023-03-21T19:32:02.517" v="5344" actId="26606"/>
          <ac:spMkLst>
            <pc:docMk/>
            <pc:sldMk cId="1136763125" sldId="262"/>
            <ac:spMk id="9" creationId="{7517A47C-B2E5-4B79-8061-D74B1311AF6E}"/>
          </ac:spMkLst>
        </pc:spChg>
        <pc:spChg chg="add del">
          <ac:chgData name="Clement Jin" userId="41c6b948-3754-42c8-a8cb-ccf72300e7a4" providerId="ADAL" clId="{3F82AEE4-640D-0B41-9066-7303BFEA5A96}" dt="2023-03-21T19:32:01.362" v="5342" actId="26606"/>
          <ac:spMkLst>
            <pc:docMk/>
            <pc:sldMk cId="1136763125" sldId="262"/>
            <ac:spMk id="10" creationId="{DAAE4CDD-124C-4DCF-9584-B6033B545DD5}"/>
          </ac:spMkLst>
        </pc:spChg>
        <pc:spChg chg="add del">
          <ac:chgData name="Clement Jin" userId="41c6b948-3754-42c8-a8cb-ccf72300e7a4" providerId="ADAL" clId="{3F82AEE4-640D-0B41-9066-7303BFEA5A96}" dt="2023-03-21T19:32:02.517" v="5344" actId="26606"/>
          <ac:spMkLst>
            <pc:docMk/>
            <pc:sldMk cId="1136763125" sldId="262"/>
            <ac:spMk id="11" creationId="{C505E780-2083-4CB5-A42A-5E0E2908ECC3}"/>
          </ac:spMkLst>
        </pc:spChg>
        <pc:spChg chg="add del">
          <ac:chgData name="Clement Jin" userId="41c6b948-3754-42c8-a8cb-ccf72300e7a4" providerId="ADAL" clId="{3F82AEE4-640D-0B41-9066-7303BFEA5A96}" dt="2023-03-21T19:32:01.362" v="5342" actId="26606"/>
          <ac:spMkLst>
            <pc:docMk/>
            <pc:sldMk cId="1136763125" sldId="262"/>
            <ac:spMk id="12" creationId="{081E4A58-353D-44AE-B2FC-2A74E2E400F7}"/>
          </ac:spMkLst>
        </pc:spChg>
        <pc:spChg chg="add del">
          <ac:chgData name="Clement Jin" userId="41c6b948-3754-42c8-a8cb-ccf72300e7a4" providerId="ADAL" clId="{3F82AEE4-640D-0B41-9066-7303BFEA5A96}" dt="2023-03-21T19:32:02.517" v="5344" actId="26606"/>
          <ac:spMkLst>
            <pc:docMk/>
            <pc:sldMk cId="1136763125" sldId="262"/>
            <ac:spMk id="13" creationId="{D2C0AE1C-0118-41AE-8A10-7CDCBF10E96F}"/>
          </ac:spMkLst>
        </pc:spChg>
        <pc:spChg chg="add del">
          <ac:chgData name="Clement Jin" userId="41c6b948-3754-42c8-a8cb-ccf72300e7a4" providerId="ADAL" clId="{3F82AEE4-640D-0B41-9066-7303BFEA5A96}" dt="2023-03-21T19:32:02.517" v="5344" actId="26606"/>
          <ac:spMkLst>
            <pc:docMk/>
            <pc:sldMk cId="1136763125" sldId="262"/>
            <ac:spMk id="15" creationId="{463EEC44-1BA3-44ED-81FC-A644B04B2A44}"/>
          </ac:spMkLst>
        </pc:spChg>
        <pc:spChg chg="add del">
          <ac:chgData name="Clement Jin" userId="41c6b948-3754-42c8-a8cb-ccf72300e7a4" providerId="ADAL" clId="{3F82AEE4-640D-0B41-9066-7303BFEA5A96}" dt="2023-03-21T20:42:24.416" v="6430" actId="26606"/>
          <ac:spMkLst>
            <pc:docMk/>
            <pc:sldMk cId="1136763125" sldId="262"/>
            <ac:spMk id="17" creationId="{907EF6B7-1338-4443-8C46-6A318D952DFD}"/>
          </ac:spMkLst>
        </pc:spChg>
        <pc:spChg chg="add del">
          <ac:chgData name="Clement Jin" userId="41c6b948-3754-42c8-a8cb-ccf72300e7a4" providerId="ADAL" clId="{3F82AEE4-640D-0B41-9066-7303BFEA5A96}" dt="2023-03-21T20:42:24.416" v="6430" actId="26606"/>
          <ac:spMkLst>
            <pc:docMk/>
            <pc:sldMk cId="1136763125" sldId="262"/>
            <ac:spMk id="18" creationId="{DAAE4CDD-124C-4DCF-9584-B6033B545DD5}"/>
          </ac:spMkLst>
        </pc:spChg>
        <pc:spChg chg="add del">
          <ac:chgData name="Clement Jin" userId="41c6b948-3754-42c8-a8cb-ccf72300e7a4" providerId="ADAL" clId="{3F82AEE4-640D-0B41-9066-7303BFEA5A96}" dt="2023-03-21T20:42:24.416" v="6430" actId="26606"/>
          <ac:spMkLst>
            <pc:docMk/>
            <pc:sldMk cId="1136763125" sldId="262"/>
            <ac:spMk id="19" creationId="{081E4A58-353D-44AE-B2FC-2A74E2E400F7}"/>
          </ac:spMkLst>
        </pc:spChg>
        <pc:spChg chg="add mod">
          <ac:chgData name="Clement Jin" userId="41c6b948-3754-42c8-a8cb-ccf72300e7a4" providerId="ADAL" clId="{3F82AEE4-640D-0B41-9066-7303BFEA5A96}" dt="2023-03-21T20:42:24.416" v="6430" actId="26606"/>
          <ac:spMkLst>
            <pc:docMk/>
            <pc:sldMk cId="1136763125" sldId="262"/>
            <ac:spMk id="20" creationId="{BE51A9A5-94F4-F75A-9ED9-96B57D3B275C}"/>
          </ac:spMkLst>
        </pc:spChg>
        <pc:spChg chg="add del">
          <ac:chgData name="Clement Jin" userId="41c6b948-3754-42c8-a8cb-ccf72300e7a4" providerId="ADAL" clId="{3F82AEE4-640D-0B41-9066-7303BFEA5A96}" dt="2023-03-21T20:42:20.245" v="6426" actId="26606"/>
          <ac:spMkLst>
            <pc:docMk/>
            <pc:sldMk cId="1136763125" sldId="262"/>
            <ac:spMk id="25" creationId="{F13C74B1-5B17-4795-BED0-7140497B445A}"/>
          </ac:spMkLst>
        </pc:spChg>
        <pc:spChg chg="add del">
          <ac:chgData name="Clement Jin" userId="41c6b948-3754-42c8-a8cb-ccf72300e7a4" providerId="ADAL" clId="{3F82AEE4-640D-0B41-9066-7303BFEA5A96}" dt="2023-03-21T20:42:20.245" v="6426" actId="26606"/>
          <ac:spMkLst>
            <pc:docMk/>
            <pc:sldMk cId="1136763125" sldId="262"/>
            <ac:spMk id="27" creationId="{D4974D33-8DC5-464E-8C6D-BE58F0669C17}"/>
          </ac:spMkLst>
        </pc:spChg>
        <pc:spChg chg="add del">
          <ac:chgData name="Clement Jin" userId="41c6b948-3754-42c8-a8cb-ccf72300e7a4" providerId="ADAL" clId="{3F82AEE4-640D-0B41-9066-7303BFEA5A96}" dt="2023-03-21T20:42:21.315" v="6428" actId="26606"/>
          <ac:spMkLst>
            <pc:docMk/>
            <pc:sldMk cId="1136763125" sldId="262"/>
            <ac:spMk id="29" creationId="{743AA782-23D1-4521-8CAD-47662984AA08}"/>
          </ac:spMkLst>
        </pc:spChg>
        <pc:spChg chg="add del">
          <ac:chgData name="Clement Jin" userId="41c6b948-3754-42c8-a8cb-ccf72300e7a4" providerId="ADAL" clId="{3F82AEE4-640D-0B41-9066-7303BFEA5A96}" dt="2023-03-21T20:42:21.315" v="6428" actId="26606"/>
          <ac:spMkLst>
            <pc:docMk/>
            <pc:sldMk cId="1136763125" sldId="262"/>
            <ac:spMk id="30" creationId="{71877DBC-BB60-40F0-AC93-2ACDBAAE60CE}"/>
          </ac:spMkLst>
        </pc:spChg>
        <pc:spChg chg="add del">
          <ac:chgData name="Clement Jin" userId="41c6b948-3754-42c8-a8cb-ccf72300e7a4" providerId="ADAL" clId="{3F82AEE4-640D-0B41-9066-7303BFEA5A96}" dt="2023-03-21T20:42:24.416" v="6430" actId="26606"/>
          <ac:spMkLst>
            <pc:docMk/>
            <pc:sldMk cId="1136763125" sldId="262"/>
            <ac:spMk id="32" creationId="{D009D6D5-DAC2-4A8B-A17A-E206B9012D09}"/>
          </ac:spMkLst>
        </pc:spChg>
        <pc:graphicFrameChg chg="add del">
          <ac:chgData name="Clement Jin" userId="41c6b948-3754-42c8-a8cb-ccf72300e7a4" providerId="ADAL" clId="{3F82AEE4-640D-0B41-9066-7303BFEA5A96}" dt="2023-03-21T19:32:02.517" v="5344" actId="26606"/>
          <ac:graphicFrameMkLst>
            <pc:docMk/>
            <pc:sldMk cId="1136763125" sldId="262"/>
            <ac:graphicFrameMk id="5" creationId="{F966553C-F64C-6952-CD40-23A3E73CD92F}"/>
          </ac:graphicFrameMkLst>
        </pc:graphicFrameChg>
        <pc:picChg chg="add del mod">
          <ac:chgData name="Clement Jin" userId="41c6b948-3754-42c8-a8cb-ccf72300e7a4" providerId="ADAL" clId="{3F82AEE4-640D-0B41-9066-7303BFEA5A96}" dt="2023-03-21T20:42:26.637" v="6436" actId="478"/>
          <ac:picMkLst>
            <pc:docMk/>
            <pc:sldMk cId="1136763125" sldId="262"/>
            <ac:picMk id="4" creationId="{3A6F7ECB-F526-E7CA-323F-CFF56BA83F3A}"/>
          </ac:picMkLst>
        </pc:picChg>
        <pc:picChg chg="add del mod">
          <ac:chgData name="Clement Jin" userId="41c6b948-3754-42c8-a8cb-ccf72300e7a4" providerId="ADAL" clId="{3F82AEE4-640D-0B41-9066-7303BFEA5A96}" dt="2023-03-21T20:42:24.826" v="6434"/>
          <ac:picMkLst>
            <pc:docMk/>
            <pc:sldMk cId="1136763125" sldId="262"/>
            <ac:picMk id="6" creationId="{E02E93BB-2A9C-4B00-E274-372951E83744}"/>
          </ac:picMkLst>
        </pc:picChg>
      </pc:sldChg>
      <pc:sldChg chg="addSp delSp modSp new mod ord setBg delDesignElem chgLayout modNotesTx">
        <pc:chgData name="Clement Jin" userId="41c6b948-3754-42c8-a8cb-ccf72300e7a4" providerId="ADAL" clId="{3F82AEE4-640D-0B41-9066-7303BFEA5A96}" dt="2023-04-15T12:57:43.250" v="14624" actId="20577"/>
        <pc:sldMkLst>
          <pc:docMk/>
          <pc:sldMk cId="2129977028" sldId="263"/>
        </pc:sldMkLst>
        <pc:spChg chg="mod ord">
          <ac:chgData name="Clement Jin" userId="41c6b948-3754-42c8-a8cb-ccf72300e7a4" providerId="ADAL" clId="{3F82AEE4-640D-0B41-9066-7303BFEA5A96}" dt="2023-03-21T20:39:26.212" v="6415" actId="20577"/>
          <ac:spMkLst>
            <pc:docMk/>
            <pc:sldMk cId="2129977028" sldId="263"/>
            <ac:spMk id="2" creationId="{27ECB543-1AA4-1C5E-6E61-F77C1DB405A2}"/>
          </ac:spMkLst>
        </pc:spChg>
        <pc:spChg chg="add del mod ord">
          <ac:chgData name="Clement Jin" userId="41c6b948-3754-42c8-a8cb-ccf72300e7a4" providerId="ADAL" clId="{3F82AEE4-640D-0B41-9066-7303BFEA5A96}" dt="2023-03-21T19:31:52.480" v="5340" actId="26606"/>
          <ac:spMkLst>
            <pc:docMk/>
            <pc:sldMk cId="2129977028" sldId="263"/>
            <ac:spMk id="3" creationId="{46426903-2813-7521-DB74-54831787E389}"/>
          </ac:spMkLst>
        </pc:spChg>
        <pc:spChg chg="add mod">
          <ac:chgData name="Clement Jin" userId="41c6b948-3754-42c8-a8cb-ccf72300e7a4" providerId="ADAL" clId="{3F82AEE4-640D-0B41-9066-7303BFEA5A96}" dt="2023-04-15T12:57:43.250" v="14624" actId="20577"/>
          <ac:spMkLst>
            <pc:docMk/>
            <pc:sldMk cId="2129977028" sldId="263"/>
            <ac:spMk id="9" creationId="{C1DF594E-19E0-51AC-36E2-05759A7EABF6}"/>
          </ac:spMkLst>
        </pc:spChg>
        <pc:spChg chg="add del">
          <ac:chgData name="Clement Jin" userId="41c6b948-3754-42c8-a8cb-ccf72300e7a4" providerId="ADAL" clId="{3F82AEE4-640D-0B41-9066-7303BFEA5A96}" dt="2023-03-18T19:33:41.766" v="4690" actId="26606"/>
          <ac:spMkLst>
            <pc:docMk/>
            <pc:sldMk cId="2129977028" sldId="263"/>
            <ac:spMk id="12" creationId="{F83B1BEA-1159-4AE5-AD9B-9440E5189009}"/>
          </ac:spMkLst>
        </pc:spChg>
        <pc:spChg chg="add del">
          <ac:chgData name="Clement Jin" userId="41c6b948-3754-42c8-a8cb-ccf72300e7a4" providerId="ADAL" clId="{3F82AEE4-640D-0B41-9066-7303BFEA5A96}" dt="2023-03-18T19:33:41.766" v="4690" actId="26606"/>
          <ac:spMkLst>
            <pc:docMk/>
            <pc:sldMk cId="2129977028" sldId="263"/>
            <ac:spMk id="14" creationId="{5D50C310-510F-45B8-81D2-BE905D5C6D58}"/>
          </ac:spMkLst>
        </pc:spChg>
        <pc:spChg chg="add del">
          <ac:chgData name="Clement Jin" userId="41c6b948-3754-42c8-a8cb-ccf72300e7a4" providerId="ADAL" clId="{3F82AEE4-640D-0B41-9066-7303BFEA5A96}" dt="2023-03-18T19:33:41.762" v="4689" actId="26606"/>
          <ac:spMkLst>
            <pc:docMk/>
            <pc:sldMk cId="2129977028" sldId="263"/>
            <ac:spMk id="1031" creationId="{614141FC-8189-47F8-821A-FC9A4E91E039}"/>
          </ac:spMkLst>
        </pc:spChg>
        <pc:spChg chg="add del">
          <ac:chgData name="Clement Jin" userId="41c6b948-3754-42c8-a8cb-ccf72300e7a4" providerId="ADAL" clId="{3F82AEE4-640D-0B41-9066-7303BFEA5A96}" dt="2023-03-18T19:33:41.762" v="4689" actId="26606"/>
          <ac:spMkLst>
            <pc:docMk/>
            <pc:sldMk cId="2129977028" sldId="263"/>
            <ac:spMk id="1033" creationId="{C062E60F-5CD4-4268-8359-8076634680E5}"/>
          </ac:spMkLst>
        </pc:spChg>
        <pc:spChg chg="add del">
          <ac:chgData name="Clement Jin" userId="41c6b948-3754-42c8-a8cb-ccf72300e7a4" providerId="ADAL" clId="{3F82AEE4-640D-0B41-9066-7303BFEA5A96}" dt="2023-03-18T19:33:41.762" v="4689" actId="26606"/>
          <ac:spMkLst>
            <pc:docMk/>
            <pc:sldMk cId="2129977028" sldId="263"/>
            <ac:spMk id="1035" creationId="{BB341EC3-1810-4D33-BA3F-E2D0AA0ECFB6}"/>
          </ac:spMkLst>
        </pc:spChg>
        <pc:spChg chg="add del">
          <ac:chgData name="Clement Jin" userId="41c6b948-3754-42c8-a8cb-ccf72300e7a4" providerId="ADAL" clId="{3F82AEE4-640D-0B41-9066-7303BFEA5A96}" dt="2023-03-18T19:33:41.762" v="4689" actId="26606"/>
          <ac:spMkLst>
            <pc:docMk/>
            <pc:sldMk cId="2129977028" sldId="263"/>
            <ac:spMk id="1037" creationId="{10127CDE-2B99-47A8-BB3C-7D17519105E0}"/>
          </ac:spMkLst>
        </pc:spChg>
        <pc:spChg chg="add del">
          <ac:chgData name="Clement Jin" userId="41c6b948-3754-42c8-a8cb-ccf72300e7a4" providerId="ADAL" clId="{3F82AEE4-640D-0B41-9066-7303BFEA5A96}" dt="2023-03-18T19:36:43.412" v="4875" actId="26606"/>
          <ac:spMkLst>
            <pc:docMk/>
            <pc:sldMk cId="2129977028" sldId="263"/>
            <ac:spMk id="1039" creationId="{D75A5B51-0925-4835-8511-A0DD17EAA97C}"/>
          </ac:spMkLst>
        </pc:spChg>
        <pc:spChg chg="add del">
          <ac:chgData name="Clement Jin" userId="41c6b948-3754-42c8-a8cb-ccf72300e7a4" providerId="ADAL" clId="{3F82AEE4-640D-0B41-9066-7303BFEA5A96}" dt="2023-03-18T19:36:43.412" v="4875" actId="26606"/>
          <ac:spMkLst>
            <pc:docMk/>
            <pc:sldMk cId="2129977028" sldId="263"/>
            <ac:spMk id="1040" creationId="{5CDFD20D-8E4F-4E3A-AF87-93F23E0DBFB3}"/>
          </ac:spMkLst>
        </pc:spChg>
        <pc:spChg chg="add del">
          <ac:chgData name="Clement Jin" userId="41c6b948-3754-42c8-a8cb-ccf72300e7a4" providerId="ADAL" clId="{3F82AEE4-640D-0B41-9066-7303BFEA5A96}" dt="2023-03-18T19:36:17.947" v="4846" actId="26606"/>
          <ac:spMkLst>
            <pc:docMk/>
            <pc:sldMk cId="2129977028" sldId="263"/>
            <ac:spMk id="1045" creationId="{D75A5B51-0925-4835-8511-A0DD17EAA97C}"/>
          </ac:spMkLst>
        </pc:spChg>
        <pc:spChg chg="add del">
          <ac:chgData name="Clement Jin" userId="41c6b948-3754-42c8-a8cb-ccf72300e7a4" providerId="ADAL" clId="{3F82AEE4-640D-0B41-9066-7303BFEA5A96}" dt="2023-03-18T19:36:17.947" v="4846" actId="26606"/>
          <ac:spMkLst>
            <pc:docMk/>
            <pc:sldMk cId="2129977028" sldId="263"/>
            <ac:spMk id="1047" creationId="{5CDFD20D-8E4F-4E3A-AF87-93F23E0DBFB3}"/>
          </ac:spMkLst>
        </pc:spChg>
        <pc:spChg chg="add del">
          <ac:chgData name="Clement Jin" userId="41c6b948-3754-42c8-a8cb-ccf72300e7a4" providerId="ADAL" clId="{3F82AEE4-640D-0B41-9066-7303BFEA5A96}" dt="2023-03-18T19:36:20.466" v="4848" actId="26606"/>
          <ac:spMkLst>
            <pc:docMk/>
            <pc:sldMk cId="2129977028" sldId="263"/>
            <ac:spMk id="1049" creationId="{E1F9ED9C-121B-44C6-A308-5824769C40D5}"/>
          </ac:spMkLst>
        </pc:spChg>
        <pc:spChg chg="add del">
          <ac:chgData name="Clement Jin" userId="41c6b948-3754-42c8-a8cb-ccf72300e7a4" providerId="ADAL" clId="{3F82AEE4-640D-0B41-9066-7303BFEA5A96}" dt="2023-03-18T19:36:20.466" v="4848" actId="26606"/>
          <ac:spMkLst>
            <pc:docMk/>
            <pc:sldMk cId="2129977028" sldId="263"/>
            <ac:spMk id="1050" creationId="{26FF42C2-EA15-4154-B242-E98E88CED99C}"/>
          </ac:spMkLst>
        </pc:spChg>
        <pc:spChg chg="add del">
          <ac:chgData name="Clement Jin" userId="41c6b948-3754-42c8-a8cb-ccf72300e7a4" providerId="ADAL" clId="{3F82AEE4-640D-0B41-9066-7303BFEA5A96}" dt="2023-03-18T19:36:20.466" v="4848" actId="26606"/>
          <ac:spMkLst>
            <pc:docMk/>
            <pc:sldMk cId="2129977028" sldId="263"/>
            <ac:spMk id="1051" creationId="{4A5F8185-F27B-4E99-A06C-007336FE3F2D}"/>
          </ac:spMkLst>
        </pc:spChg>
        <pc:spChg chg="add del">
          <ac:chgData name="Clement Jin" userId="41c6b948-3754-42c8-a8cb-ccf72300e7a4" providerId="ADAL" clId="{3F82AEE4-640D-0B41-9066-7303BFEA5A96}" dt="2023-03-18T19:36:20.466" v="4848" actId="26606"/>
          <ac:spMkLst>
            <pc:docMk/>
            <pc:sldMk cId="2129977028" sldId="263"/>
            <ac:spMk id="1052" creationId="{D79DE9F7-28C4-4856-BA57-D696E124C137}"/>
          </ac:spMkLst>
        </pc:spChg>
        <pc:spChg chg="add del">
          <ac:chgData name="Clement Jin" userId="41c6b948-3754-42c8-a8cb-ccf72300e7a4" providerId="ADAL" clId="{3F82AEE4-640D-0B41-9066-7303BFEA5A96}" dt="2023-03-18T19:36:22.462" v="4850" actId="26606"/>
          <ac:spMkLst>
            <pc:docMk/>
            <pc:sldMk cId="2129977028" sldId="263"/>
            <ac:spMk id="1054" creationId="{6804CCDD-88C7-4B43-A381-F2D8DAF62BE3}"/>
          </ac:spMkLst>
        </pc:spChg>
        <pc:spChg chg="add del">
          <ac:chgData name="Clement Jin" userId="41c6b948-3754-42c8-a8cb-ccf72300e7a4" providerId="ADAL" clId="{3F82AEE4-640D-0B41-9066-7303BFEA5A96}" dt="2023-03-18T19:36:22.462" v="4850" actId="26606"/>
          <ac:spMkLst>
            <pc:docMk/>
            <pc:sldMk cId="2129977028" sldId="263"/>
            <ac:spMk id="1055" creationId="{BBECEAC1-4BBC-4815-B44E-D9B231A3FC16}"/>
          </ac:spMkLst>
        </pc:spChg>
        <pc:spChg chg="add del">
          <ac:chgData name="Clement Jin" userId="41c6b948-3754-42c8-a8cb-ccf72300e7a4" providerId="ADAL" clId="{3F82AEE4-640D-0B41-9066-7303BFEA5A96}" dt="2023-03-18T19:36:29.765" v="4852" actId="26606"/>
          <ac:spMkLst>
            <pc:docMk/>
            <pc:sldMk cId="2129977028" sldId="263"/>
            <ac:spMk id="1057" creationId="{53B475F8-50AE-46A0-9943-B2B63183D50C}"/>
          </ac:spMkLst>
        </pc:spChg>
        <pc:spChg chg="add del">
          <ac:chgData name="Clement Jin" userId="41c6b948-3754-42c8-a8cb-ccf72300e7a4" providerId="ADAL" clId="{3F82AEE4-640D-0B41-9066-7303BFEA5A96}" dt="2023-03-18T19:36:29.765" v="4852" actId="26606"/>
          <ac:spMkLst>
            <pc:docMk/>
            <pc:sldMk cId="2129977028" sldId="263"/>
            <ac:spMk id="1058" creationId="{75F6FDB4-2351-48C2-A863-2364A02343C0}"/>
          </ac:spMkLst>
        </pc:spChg>
        <pc:spChg chg="add del">
          <ac:chgData name="Clement Jin" userId="41c6b948-3754-42c8-a8cb-ccf72300e7a4" providerId="ADAL" clId="{3F82AEE4-640D-0B41-9066-7303BFEA5A96}" dt="2023-03-18T19:36:32.248" v="4854" actId="26606"/>
          <ac:spMkLst>
            <pc:docMk/>
            <pc:sldMk cId="2129977028" sldId="263"/>
            <ac:spMk id="1060" creationId="{D75A5B51-0925-4835-8511-A0DD17EAA97C}"/>
          </ac:spMkLst>
        </pc:spChg>
        <pc:spChg chg="add del">
          <ac:chgData name="Clement Jin" userId="41c6b948-3754-42c8-a8cb-ccf72300e7a4" providerId="ADAL" clId="{3F82AEE4-640D-0B41-9066-7303BFEA5A96}" dt="2023-03-18T19:36:32.248" v="4854" actId="26606"/>
          <ac:spMkLst>
            <pc:docMk/>
            <pc:sldMk cId="2129977028" sldId="263"/>
            <ac:spMk id="1061" creationId="{5CDFD20D-8E4F-4E3A-AF87-93F23E0DBFB3}"/>
          </ac:spMkLst>
        </pc:spChg>
        <pc:spChg chg="add del">
          <ac:chgData name="Clement Jin" userId="41c6b948-3754-42c8-a8cb-ccf72300e7a4" providerId="ADAL" clId="{3F82AEE4-640D-0B41-9066-7303BFEA5A96}" dt="2023-03-18T19:36:33.401" v="4856" actId="26606"/>
          <ac:spMkLst>
            <pc:docMk/>
            <pc:sldMk cId="2129977028" sldId="263"/>
            <ac:spMk id="1063" creationId="{959C6B72-F8E6-4281-8F3E-93FC0DC98039}"/>
          </ac:spMkLst>
        </pc:spChg>
        <pc:spChg chg="add del">
          <ac:chgData name="Clement Jin" userId="41c6b948-3754-42c8-a8cb-ccf72300e7a4" providerId="ADAL" clId="{3F82AEE4-640D-0B41-9066-7303BFEA5A96}" dt="2023-03-18T19:36:33.401" v="4856" actId="26606"/>
          <ac:spMkLst>
            <pc:docMk/>
            <pc:sldMk cId="2129977028" sldId="263"/>
            <ac:spMk id="1064" creationId="{490234EE-E0D8-4805-9227-CCEAC601691F}"/>
          </ac:spMkLst>
        </pc:spChg>
        <pc:spChg chg="add del">
          <ac:chgData name="Clement Jin" userId="41c6b948-3754-42c8-a8cb-ccf72300e7a4" providerId="ADAL" clId="{3F82AEE4-640D-0B41-9066-7303BFEA5A96}" dt="2023-03-18T19:36:34.036" v="4858" actId="26606"/>
          <ac:spMkLst>
            <pc:docMk/>
            <pc:sldMk cId="2129977028" sldId="263"/>
            <ac:spMk id="1066" creationId="{D75A5B51-0925-4835-8511-A0DD17EAA97C}"/>
          </ac:spMkLst>
        </pc:spChg>
        <pc:spChg chg="add del">
          <ac:chgData name="Clement Jin" userId="41c6b948-3754-42c8-a8cb-ccf72300e7a4" providerId="ADAL" clId="{3F82AEE4-640D-0B41-9066-7303BFEA5A96}" dt="2023-03-18T19:36:34.036" v="4858" actId="26606"/>
          <ac:spMkLst>
            <pc:docMk/>
            <pc:sldMk cId="2129977028" sldId="263"/>
            <ac:spMk id="1067" creationId="{5CDFD20D-8E4F-4E3A-AF87-93F23E0DBFB3}"/>
          </ac:spMkLst>
        </pc:spChg>
        <pc:spChg chg="add del">
          <ac:chgData name="Clement Jin" userId="41c6b948-3754-42c8-a8cb-ccf72300e7a4" providerId="ADAL" clId="{3F82AEE4-640D-0B41-9066-7303BFEA5A96}" dt="2023-03-18T19:36:35.318" v="4860" actId="26606"/>
          <ac:spMkLst>
            <pc:docMk/>
            <pc:sldMk cId="2129977028" sldId="263"/>
            <ac:spMk id="1069" creationId="{959C6B72-F8E6-4281-8F3E-93FC0DC98039}"/>
          </ac:spMkLst>
        </pc:spChg>
        <pc:spChg chg="add del">
          <ac:chgData name="Clement Jin" userId="41c6b948-3754-42c8-a8cb-ccf72300e7a4" providerId="ADAL" clId="{3F82AEE4-640D-0B41-9066-7303BFEA5A96}" dt="2023-03-18T19:36:35.318" v="4860" actId="26606"/>
          <ac:spMkLst>
            <pc:docMk/>
            <pc:sldMk cId="2129977028" sldId="263"/>
            <ac:spMk id="1070" creationId="{490234EE-E0D8-4805-9227-CCEAC601691F}"/>
          </ac:spMkLst>
        </pc:spChg>
        <pc:spChg chg="add del">
          <ac:chgData name="Clement Jin" userId="41c6b948-3754-42c8-a8cb-ccf72300e7a4" providerId="ADAL" clId="{3F82AEE4-640D-0B41-9066-7303BFEA5A96}" dt="2023-03-18T19:36:36.447" v="4862" actId="26606"/>
          <ac:spMkLst>
            <pc:docMk/>
            <pc:sldMk cId="2129977028" sldId="263"/>
            <ac:spMk id="1072" creationId="{D75A5B51-0925-4835-8511-A0DD17EAA97C}"/>
          </ac:spMkLst>
        </pc:spChg>
        <pc:spChg chg="add del">
          <ac:chgData name="Clement Jin" userId="41c6b948-3754-42c8-a8cb-ccf72300e7a4" providerId="ADAL" clId="{3F82AEE4-640D-0B41-9066-7303BFEA5A96}" dt="2023-03-18T19:36:36.447" v="4862" actId="26606"/>
          <ac:spMkLst>
            <pc:docMk/>
            <pc:sldMk cId="2129977028" sldId="263"/>
            <ac:spMk id="1073" creationId="{5CDFD20D-8E4F-4E3A-AF87-93F23E0DBFB3}"/>
          </ac:spMkLst>
        </pc:spChg>
        <pc:spChg chg="add del">
          <ac:chgData name="Clement Jin" userId="41c6b948-3754-42c8-a8cb-ccf72300e7a4" providerId="ADAL" clId="{3F82AEE4-640D-0B41-9066-7303BFEA5A96}" dt="2023-03-18T19:36:37.465" v="4864" actId="26606"/>
          <ac:spMkLst>
            <pc:docMk/>
            <pc:sldMk cId="2129977028" sldId="263"/>
            <ac:spMk id="1075" creationId="{959C6B72-F8E6-4281-8F3E-93FC0DC98039}"/>
          </ac:spMkLst>
        </pc:spChg>
        <pc:spChg chg="add del">
          <ac:chgData name="Clement Jin" userId="41c6b948-3754-42c8-a8cb-ccf72300e7a4" providerId="ADAL" clId="{3F82AEE4-640D-0B41-9066-7303BFEA5A96}" dt="2023-03-18T19:36:37.465" v="4864" actId="26606"/>
          <ac:spMkLst>
            <pc:docMk/>
            <pc:sldMk cId="2129977028" sldId="263"/>
            <ac:spMk id="1076" creationId="{490234EE-E0D8-4805-9227-CCEAC601691F}"/>
          </ac:spMkLst>
        </pc:spChg>
        <pc:spChg chg="add del">
          <ac:chgData name="Clement Jin" userId="41c6b948-3754-42c8-a8cb-ccf72300e7a4" providerId="ADAL" clId="{3F82AEE4-640D-0B41-9066-7303BFEA5A96}" dt="2023-03-18T19:36:37.932" v="4866" actId="26606"/>
          <ac:spMkLst>
            <pc:docMk/>
            <pc:sldMk cId="2129977028" sldId="263"/>
            <ac:spMk id="1078" creationId="{D75A5B51-0925-4835-8511-A0DD17EAA97C}"/>
          </ac:spMkLst>
        </pc:spChg>
        <pc:spChg chg="add del">
          <ac:chgData name="Clement Jin" userId="41c6b948-3754-42c8-a8cb-ccf72300e7a4" providerId="ADAL" clId="{3F82AEE4-640D-0B41-9066-7303BFEA5A96}" dt="2023-03-18T19:36:37.932" v="4866" actId="26606"/>
          <ac:spMkLst>
            <pc:docMk/>
            <pc:sldMk cId="2129977028" sldId="263"/>
            <ac:spMk id="1079" creationId="{5CDFD20D-8E4F-4E3A-AF87-93F23E0DBFB3}"/>
          </ac:spMkLst>
        </pc:spChg>
        <pc:spChg chg="add del">
          <ac:chgData name="Clement Jin" userId="41c6b948-3754-42c8-a8cb-ccf72300e7a4" providerId="ADAL" clId="{3F82AEE4-640D-0B41-9066-7303BFEA5A96}" dt="2023-03-18T19:36:38.371" v="4868" actId="26606"/>
          <ac:spMkLst>
            <pc:docMk/>
            <pc:sldMk cId="2129977028" sldId="263"/>
            <ac:spMk id="1081" creationId="{959C6B72-F8E6-4281-8F3E-93FC0DC98039}"/>
          </ac:spMkLst>
        </pc:spChg>
        <pc:spChg chg="add del">
          <ac:chgData name="Clement Jin" userId="41c6b948-3754-42c8-a8cb-ccf72300e7a4" providerId="ADAL" clId="{3F82AEE4-640D-0B41-9066-7303BFEA5A96}" dt="2023-03-18T19:36:38.371" v="4868" actId="26606"/>
          <ac:spMkLst>
            <pc:docMk/>
            <pc:sldMk cId="2129977028" sldId="263"/>
            <ac:spMk id="1082" creationId="{490234EE-E0D8-4805-9227-CCEAC601691F}"/>
          </ac:spMkLst>
        </pc:spChg>
        <pc:spChg chg="add del">
          <ac:chgData name="Clement Jin" userId="41c6b948-3754-42c8-a8cb-ccf72300e7a4" providerId="ADAL" clId="{3F82AEE4-640D-0B41-9066-7303BFEA5A96}" dt="2023-03-18T19:36:38.882" v="4870" actId="26606"/>
          <ac:spMkLst>
            <pc:docMk/>
            <pc:sldMk cId="2129977028" sldId="263"/>
            <ac:spMk id="1084" creationId="{D75A5B51-0925-4835-8511-A0DD17EAA97C}"/>
          </ac:spMkLst>
        </pc:spChg>
        <pc:spChg chg="add del">
          <ac:chgData name="Clement Jin" userId="41c6b948-3754-42c8-a8cb-ccf72300e7a4" providerId="ADAL" clId="{3F82AEE4-640D-0B41-9066-7303BFEA5A96}" dt="2023-03-18T19:36:38.882" v="4870" actId="26606"/>
          <ac:spMkLst>
            <pc:docMk/>
            <pc:sldMk cId="2129977028" sldId="263"/>
            <ac:spMk id="1085" creationId="{5CDFD20D-8E4F-4E3A-AF87-93F23E0DBFB3}"/>
          </ac:spMkLst>
        </pc:spChg>
        <pc:spChg chg="add del">
          <ac:chgData name="Clement Jin" userId="41c6b948-3754-42c8-a8cb-ccf72300e7a4" providerId="ADAL" clId="{3F82AEE4-640D-0B41-9066-7303BFEA5A96}" dt="2023-03-18T19:36:39.549" v="4872" actId="26606"/>
          <ac:spMkLst>
            <pc:docMk/>
            <pc:sldMk cId="2129977028" sldId="263"/>
            <ac:spMk id="1087" creationId="{959C6B72-F8E6-4281-8F3E-93FC0DC98039}"/>
          </ac:spMkLst>
        </pc:spChg>
        <pc:spChg chg="add del">
          <ac:chgData name="Clement Jin" userId="41c6b948-3754-42c8-a8cb-ccf72300e7a4" providerId="ADAL" clId="{3F82AEE4-640D-0B41-9066-7303BFEA5A96}" dt="2023-03-18T19:36:39.549" v="4872" actId="26606"/>
          <ac:spMkLst>
            <pc:docMk/>
            <pc:sldMk cId="2129977028" sldId="263"/>
            <ac:spMk id="1088" creationId="{490234EE-E0D8-4805-9227-CCEAC601691F}"/>
          </ac:spMkLst>
        </pc:spChg>
        <pc:spChg chg="add del">
          <ac:chgData name="Clement Jin" userId="41c6b948-3754-42c8-a8cb-ccf72300e7a4" providerId="ADAL" clId="{3F82AEE4-640D-0B41-9066-7303BFEA5A96}" dt="2023-03-18T19:36:43.409" v="4874" actId="26606"/>
          <ac:spMkLst>
            <pc:docMk/>
            <pc:sldMk cId="2129977028" sldId="263"/>
            <ac:spMk id="1090" creationId="{D75A5B51-0925-4835-8511-A0DD17EAA97C}"/>
          </ac:spMkLst>
        </pc:spChg>
        <pc:spChg chg="add del">
          <ac:chgData name="Clement Jin" userId="41c6b948-3754-42c8-a8cb-ccf72300e7a4" providerId="ADAL" clId="{3F82AEE4-640D-0B41-9066-7303BFEA5A96}" dt="2023-03-18T19:36:43.409" v="4874" actId="26606"/>
          <ac:spMkLst>
            <pc:docMk/>
            <pc:sldMk cId="2129977028" sldId="263"/>
            <ac:spMk id="1091" creationId="{5CDFD20D-8E4F-4E3A-AF87-93F23E0DBFB3}"/>
          </ac:spMkLst>
        </pc:spChg>
        <pc:spChg chg="add del">
          <ac:chgData name="Clement Jin" userId="41c6b948-3754-42c8-a8cb-ccf72300e7a4" providerId="ADAL" clId="{3F82AEE4-640D-0B41-9066-7303BFEA5A96}" dt="2023-03-21T19:31:52.480" v="5340" actId="26606"/>
          <ac:spMkLst>
            <pc:docMk/>
            <pc:sldMk cId="2129977028" sldId="263"/>
            <ac:spMk id="1093" creationId="{959C6B72-F8E6-4281-8F3E-93FC0DC98039}"/>
          </ac:spMkLst>
        </pc:spChg>
        <pc:spChg chg="add del">
          <ac:chgData name="Clement Jin" userId="41c6b948-3754-42c8-a8cb-ccf72300e7a4" providerId="ADAL" clId="{3F82AEE4-640D-0B41-9066-7303BFEA5A96}" dt="2023-03-21T19:31:52.480" v="5340" actId="26606"/>
          <ac:spMkLst>
            <pc:docMk/>
            <pc:sldMk cId="2129977028" sldId="263"/>
            <ac:spMk id="1094" creationId="{490234EE-E0D8-4805-9227-CCEAC601691F}"/>
          </ac:spMkLst>
        </pc:spChg>
        <pc:spChg chg="add del">
          <ac:chgData name="Clement Jin" userId="41c6b948-3754-42c8-a8cb-ccf72300e7a4" providerId="ADAL" clId="{3F82AEE4-640D-0B41-9066-7303BFEA5A96}" dt="2023-03-21T19:31:42.885" v="5333" actId="26606"/>
          <ac:spMkLst>
            <pc:docMk/>
            <pc:sldMk cId="2129977028" sldId="263"/>
            <ac:spMk id="1098" creationId="{46426903-2813-7521-DB74-54831787E389}"/>
          </ac:spMkLst>
        </pc:spChg>
        <pc:spChg chg="add del">
          <ac:chgData name="Clement Jin" userId="41c6b948-3754-42c8-a8cb-ccf72300e7a4" providerId="ADAL" clId="{3F82AEE4-640D-0B41-9066-7303BFEA5A96}" dt="2023-03-21T19:31:42.885" v="5333" actId="26606"/>
          <ac:spMkLst>
            <pc:docMk/>
            <pc:sldMk cId="2129977028" sldId="263"/>
            <ac:spMk id="1099" creationId="{0550F5B9-399F-4FAD-AE6C-ED65F9A43A74}"/>
          </ac:spMkLst>
        </pc:spChg>
        <pc:spChg chg="add del">
          <ac:chgData name="Clement Jin" userId="41c6b948-3754-42c8-a8cb-ccf72300e7a4" providerId="ADAL" clId="{3F82AEE4-640D-0B41-9066-7303BFEA5A96}" dt="2023-03-21T19:31:42.885" v="5333" actId="26606"/>
          <ac:spMkLst>
            <pc:docMk/>
            <pc:sldMk cId="2129977028" sldId="263"/>
            <ac:spMk id="1101" creationId="{C062E60F-5CD4-4268-8359-8076634680E5}"/>
          </ac:spMkLst>
        </pc:spChg>
        <pc:spChg chg="add del">
          <ac:chgData name="Clement Jin" userId="41c6b948-3754-42c8-a8cb-ccf72300e7a4" providerId="ADAL" clId="{3F82AEE4-640D-0B41-9066-7303BFEA5A96}" dt="2023-03-21T19:31:42.885" v="5333" actId="26606"/>
          <ac:spMkLst>
            <pc:docMk/>
            <pc:sldMk cId="2129977028" sldId="263"/>
            <ac:spMk id="1103" creationId="{BB341EC3-1810-4D33-BA3F-E2D0AA0ECFB6}"/>
          </ac:spMkLst>
        </pc:spChg>
        <pc:spChg chg="add del">
          <ac:chgData name="Clement Jin" userId="41c6b948-3754-42c8-a8cb-ccf72300e7a4" providerId="ADAL" clId="{3F82AEE4-640D-0B41-9066-7303BFEA5A96}" dt="2023-03-21T19:31:42.885" v="5333" actId="26606"/>
          <ac:spMkLst>
            <pc:docMk/>
            <pc:sldMk cId="2129977028" sldId="263"/>
            <ac:spMk id="1105" creationId="{10127CDE-2B99-47A8-BB3C-7D17519105E0}"/>
          </ac:spMkLst>
        </pc:spChg>
        <pc:spChg chg="add del">
          <ac:chgData name="Clement Jin" userId="41c6b948-3754-42c8-a8cb-ccf72300e7a4" providerId="ADAL" clId="{3F82AEE4-640D-0B41-9066-7303BFEA5A96}" dt="2023-03-21T19:31:46.679" v="5335" actId="26606"/>
          <ac:spMkLst>
            <pc:docMk/>
            <pc:sldMk cId="2129977028" sldId="263"/>
            <ac:spMk id="1107" creationId="{AD96FDFD-4E42-4A06-B8B5-768A1DB9C2A9}"/>
          </ac:spMkLst>
        </pc:spChg>
        <pc:spChg chg="add del">
          <ac:chgData name="Clement Jin" userId="41c6b948-3754-42c8-a8cb-ccf72300e7a4" providerId="ADAL" clId="{3F82AEE4-640D-0B41-9066-7303BFEA5A96}" dt="2023-03-21T19:31:46.679" v="5335" actId="26606"/>
          <ac:spMkLst>
            <pc:docMk/>
            <pc:sldMk cId="2129977028" sldId="263"/>
            <ac:spMk id="1108" creationId="{46426903-2813-7521-DB74-54831787E389}"/>
          </ac:spMkLst>
        </pc:spChg>
        <pc:spChg chg="add del">
          <ac:chgData name="Clement Jin" userId="41c6b948-3754-42c8-a8cb-ccf72300e7a4" providerId="ADAL" clId="{3F82AEE4-640D-0B41-9066-7303BFEA5A96}" dt="2023-03-21T19:31:50.515" v="5337" actId="26606"/>
          <ac:spMkLst>
            <pc:docMk/>
            <pc:sldMk cId="2129977028" sldId="263"/>
            <ac:spMk id="1109" creationId="{1453BF6C-B012-48B7-B4E8-6D7AC7C27D02}"/>
          </ac:spMkLst>
        </pc:spChg>
        <pc:spChg chg="add del">
          <ac:chgData name="Clement Jin" userId="41c6b948-3754-42c8-a8cb-ccf72300e7a4" providerId="ADAL" clId="{3F82AEE4-640D-0B41-9066-7303BFEA5A96}" dt="2023-03-21T19:31:50.515" v="5337" actId="26606"/>
          <ac:spMkLst>
            <pc:docMk/>
            <pc:sldMk cId="2129977028" sldId="263"/>
            <ac:spMk id="1110" creationId="{327D73B4-9F5C-4A64-A179-51B9500CB8B5}"/>
          </ac:spMkLst>
        </pc:spChg>
        <pc:spChg chg="add del">
          <ac:chgData name="Clement Jin" userId="41c6b948-3754-42c8-a8cb-ccf72300e7a4" providerId="ADAL" clId="{3F82AEE4-640D-0B41-9066-7303BFEA5A96}" dt="2023-03-21T19:31:50.515" v="5337" actId="26606"/>
          <ac:spMkLst>
            <pc:docMk/>
            <pc:sldMk cId="2129977028" sldId="263"/>
            <ac:spMk id="1111" creationId="{E3020543-B24B-4EC4-8FFC-8DD88EEA91A8}"/>
          </ac:spMkLst>
        </pc:spChg>
        <pc:spChg chg="add del">
          <ac:chgData name="Clement Jin" userId="41c6b948-3754-42c8-a8cb-ccf72300e7a4" providerId="ADAL" clId="{3F82AEE4-640D-0B41-9066-7303BFEA5A96}" dt="2023-03-21T19:31:50.515" v="5337" actId="26606"/>
          <ac:spMkLst>
            <pc:docMk/>
            <pc:sldMk cId="2129977028" sldId="263"/>
            <ac:spMk id="1112" creationId="{5841E0DD-1BA7-47EA-92C1-DFCD469D043C}"/>
          </ac:spMkLst>
        </pc:spChg>
        <pc:spChg chg="add del">
          <ac:chgData name="Clement Jin" userId="41c6b948-3754-42c8-a8cb-ccf72300e7a4" providerId="ADAL" clId="{3F82AEE4-640D-0B41-9066-7303BFEA5A96}" dt="2023-03-21T19:31:50.515" v="5337" actId="26606"/>
          <ac:spMkLst>
            <pc:docMk/>
            <pc:sldMk cId="2129977028" sldId="263"/>
            <ac:spMk id="1114" creationId="{6CB927A4-E432-4310-9CD5-E89FF5063179}"/>
          </ac:spMkLst>
        </pc:spChg>
        <pc:spChg chg="add del">
          <ac:chgData name="Clement Jin" userId="41c6b948-3754-42c8-a8cb-ccf72300e7a4" providerId="ADAL" clId="{3F82AEE4-640D-0B41-9066-7303BFEA5A96}" dt="2023-03-21T19:31:50.515" v="5337" actId="26606"/>
          <ac:spMkLst>
            <pc:docMk/>
            <pc:sldMk cId="2129977028" sldId="263"/>
            <ac:spMk id="1115" creationId="{8D3BEFDA-0C8B-4C24-AF49-B7E58C98DB64}"/>
          </ac:spMkLst>
        </pc:spChg>
        <pc:spChg chg="add del">
          <ac:chgData name="Clement Jin" userId="41c6b948-3754-42c8-a8cb-ccf72300e7a4" providerId="ADAL" clId="{3F82AEE4-640D-0B41-9066-7303BFEA5A96}" dt="2023-03-21T19:31:50.515" v="5337" actId="26606"/>
          <ac:spMkLst>
            <pc:docMk/>
            <pc:sldMk cId="2129977028" sldId="263"/>
            <ac:spMk id="1116" creationId="{7400EEA6-B330-4DBC-A821-469627E96203}"/>
          </ac:spMkLst>
        </pc:spChg>
        <pc:spChg chg="add del">
          <ac:chgData name="Clement Jin" userId="41c6b948-3754-42c8-a8cb-ccf72300e7a4" providerId="ADAL" clId="{3F82AEE4-640D-0B41-9066-7303BFEA5A96}" dt="2023-03-21T19:31:50.515" v="5337" actId="26606"/>
          <ac:spMkLst>
            <pc:docMk/>
            <pc:sldMk cId="2129977028" sldId="263"/>
            <ac:spMk id="1117" creationId="{46426903-2813-7521-DB74-54831787E389}"/>
          </ac:spMkLst>
        </pc:spChg>
        <pc:spChg chg="add del">
          <ac:chgData name="Clement Jin" userId="41c6b948-3754-42c8-a8cb-ccf72300e7a4" providerId="ADAL" clId="{3F82AEE4-640D-0B41-9066-7303BFEA5A96}" dt="2023-03-21T19:31:52.471" v="5339" actId="26606"/>
          <ac:spMkLst>
            <pc:docMk/>
            <pc:sldMk cId="2129977028" sldId="263"/>
            <ac:spMk id="1119" creationId="{959C6B72-F8E6-4281-8F3E-93FC0DC98039}"/>
          </ac:spMkLst>
        </pc:spChg>
        <pc:spChg chg="add del">
          <ac:chgData name="Clement Jin" userId="41c6b948-3754-42c8-a8cb-ccf72300e7a4" providerId="ADAL" clId="{3F82AEE4-640D-0B41-9066-7303BFEA5A96}" dt="2023-03-21T19:31:52.471" v="5339" actId="26606"/>
          <ac:spMkLst>
            <pc:docMk/>
            <pc:sldMk cId="2129977028" sldId="263"/>
            <ac:spMk id="1120" creationId="{490234EE-E0D8-4805-9227-CCEAC601691F}"/>
          </ac:spMkLst>
        </pc:spChg>
        <pc:spChg chg="add del">
          <ac:chgData name="Clement Jin" userId="41c6b948-3754-42c8-a8cb-ccf72300e7a4" providerId="ADAL" clId="{3F82AEE4-640D-0B41-9066-7303BFEA5A96}" dt="2023-03-21T20:38:56.650" v="6383" actId="700"/>
          <ac:spMkLst>
            <pc:docMk/>
            <pc:sldMk cId="2129977028" sldId="263"/>
            <ac:spMk id="1123" creationId="{959C6B72-F8E6-4281-8F3E-93FC0DC98039}"/>
          </ac:spMkLst>
        </pc:spChg>
        <pc:spChg chg="add del">
          <ac:chgData name="Clement Jin" userId="41c6b948-3754-42c8-a8cb-ccf72300e7a4" providerId="ADAL" clId="{3F82AEE4-640D-0B41-9066-7303BFEA5A96}" dt="2023-03-21T20:38:56.650" v="6383" actId="700"/>
          <ac:spMkLst>
            <pc:docMk/>
            <pc:sldMk cId="2129977028" sldId="263"/>
            <ac:spMk id="1124" creationId="{490234EE-E0D8-4805-9227-CCEAC601691F}"/>
          </ac:spMkLst>
        </pc:spChg>
        <pc:graphicFrameChg chg="add del">
          <ac:chgData name="Clement Jin" userId="41c6b948-3754-42c8-a8cb-ccf72300e7a4" providerId="ADAL" clId="{3F82AEE4-640D-0B41-9066-7303BFEA5A96}" dt="2023-03-21T19:31:41.009" v="5331" actId="26606"/>
          <ac:graphicFrameMkLst>
            <pc:docMk/>
            <pc:sldMk cId="2129977028" sldId="263"/>
            <ac:graphicFrameMk id="1096" creationId="{965153C6-72EE-7ACF-CA2B-0DA11B3C5A1E}"/>
          </ac:graphicFrameMkLst>
        </pc:graphicFrameChg>
        <pc:graphicFrameChg chg="add del">
          <ac:chgData name="Clement Jin" userId="41c6b948-3754-42c8-a8cb-ccf72300e7a4" providerId="ADAL" clId="{3F82AEE4-640D-0B41-9066-7303BFEA5A96}" dt="2023-03-21T19:31:52.471" v="5339" actId="26606"/>
          <ac:graphicFrameMkLst>
            <pc:docMk/>
            <pc:sldMk cId="2129977028" sldId="263"/>
            <ac:graphicFrameMk id="1121" creationId="{820F3B48-5A77-E6FA-03B9-C5F05447D86E}"/>
          </ac:graphicFrameMkLst>
        </pc:graphicFrameChg>
        <pc:graphicFrameChg chg="add del mod ord">
          <ac:chgData name="Clement Jin" userId="41c6b948-3754-42c8-a8cb-ccf72300e7a4" providerId="ADAL" clId="{3F82AEE4-640D-0B41-9066-7303BFEA5A96}" dt="2023-03-21T20:39:06.422" v="6386" actId="478"/>
          <ac:graphicFrameMkLst>
            <pc:docMk/>
            <pc:sldMk cId="2129977028" sldId="263"/>
            <ac:graphicFrameMk id="1125" creationId="{965153C6-72EE-7ACF-CA2B-0DA11B3C5A1E}"/>
          </ac:graphicFrameMkLst>
        </pc:graphicFrameChg>
        <pc:picChg chg="add mod ord">
          <ac:chgData name="Clement Jin" userId="41c6b948-3754-42c8-a8cb-ccf72300e7a4" providerId="ADAL" clId="{3F82AEE4-640D-0B41-9066-7303BFEA5A96}" dt="2023-03-21T19:31:50.515" v="5337" actId="26606"/>
          <ac:picMkLst>
            <pc:docMk/>
            <pc:sldMk cId="2129977028" sldId="263"/>
            <ac:picMk id="5" creationId="{E05E0F3E-8653-70F9-2BC9-8EBAEAD49C71}"/>
          </ac:picMkLst>
        </pc:picChg>
        <pc:picChg chg="add mod">
          <ac:chgData name="Clement Jin" userId="41c6b948-3754-42c8-a8cb-ccf72300e7a4" providerId="ADAL" clId="{3F82AEE4-640D-0B41-9066-7303BFEA5A96}" dt="2023-03-21T19:31:50.515" v="5337" actId="26606"/>
          <ac:picMkLst>
            <pc:docMk/>
            <pc:sldMk cId="2129977028" sldId="263"/>
            <ac:picMk id="7" creationId="{433CC7FB-DB52-8479-8C13-42982E81DA5B}"/>
          </ac:picMkLst>
        </pc:picChg>
        <pc:picChg chg="add del mod">
          <ac:chgData name="Clement Jin" userId="41c6b948-3754-42c8-a8cb-ccf72300e7a4" providerId="ADAL" clId="{3F82AEE4-640D-0B41-9066-7303BFEA5A96}" dt="2023-03-21T20:41:26.292" v="6421" actId="478"/>
          <ac:picMkLst>
            <pc:docMk/>
            <pc:sldMk cId="2129977028" sldId="263"/>
            <ac:picMk id="10" creationId="{256218EE-844C-DB31-A13C-8A2112D5A167}"/>
          </ac:picMkLst>
        </pc:picChg>
        <pc:picChg chg="add mod ord">
          <ac:chgData name="Clement Jin" userId="41c6b948-3754-42c8-a8cb-ccf72300e7a4" providerId="ADAL" clId="{3F82AEE4-640D-0B41-9066-7303BFEA5A96}" dt="2023-03-21T19:31:50.515" v="5337" actId="26606"/>
          <ac:picMkLst>
            <pc:docMk/>
            <pc:sldMk cId="2129977028" sldId="263"/>
            <ac:picMk id="1026" creationId="{A7FA9692-706A-B00B-157D-D29481EB24A9}"/>
          </ac:picMkLst>
        </pc:picChg>
        <pc:cxnChg chg="add del">
          <ac:chgData name="Clement Jin" userId="41c6b948-3754-42c8-a8cb-ccf72300e7a4" providerId="ADAL" clId="{3F82AEE4-640D-0B41-9066-7303BFEA5A96}" dt="2023-03-21T19:31:50.515" v="5337" actId="26606"/>
          <ac:cxnSpMkLst>
            <pc:docMk/>
            <pc:sldMk cId="2129977028" sldId="263"/>
            <ac:cxnSpMk id="1113" creationId="{C49DA8F6-BCC1-4447-B54C-57856834B94B}"/>
          </ac:cxnSpMkLst>
        </pc:cxnChg>
      </pc:sldChg>
      <pc:sldChg chg="addSp delSp modSp new mod setBg chgLayout modNotesTx">
        <pc:chgData name="Clement Jin" userId="41c6b948-3754-42c8-a8cb-ccf72300e7a4" providerId="ADAL" clId="{3F82AEE4-640D-0B41-9066-7303BFEA5A96}" dt="2023-04-15T13:38:48.199" v="14652" actId="20577"/>
        <pc:sldMkLst>
          <pc:docMk/>
          <pc:sldMk cId="3901054445" sldId="264"/>
        </pc:sldMkLst>
        <pc:spChg chg="mod ord">
          <ac:chgData name="Clement Jin" userId="41c6b948-3754-42c8-a8cb-ccf72300e7a4" providerId="ADAL" clId="{3F82AEE4-640D-0B41-9066-7303BFEA5A96}" dt="2023-04-10T09:40:09.005" v="11722" actId="26606"/>
          <ac:spMkLst>
            <pc:docMk/>
            <pc:sldMk cId="3901054445" sldId="264"/>
            <ac:spMk id="2" creationId="{E76E9302-569F-25E8-EC73-591C8718E819}"/>
          </ac:spMkLst>
        </pc:spChg>
        <pc:spChg chg="del">
          <ac:chgData name="Clement Jin" userId="41c6b948-3754-42c8-a8cb-ccf72300e7a4" providerId="ADAL" clId="{3F82AEE4-640D-0B41-9066-7303BFEA5A96}" dt="2023-04-09T18:53:04.095" v="7908"/>
          <ac:spMkLst>
            <pc:docMk/>
            <pc:sldMk cId="3901054445" sldId="264"/>
            <ac:spMk id="3" creationId="{E41C4DD8-F3BB-6C1B-0EA5-EAF76F5AEC88}"/>
          </ac:spMkLst>
        </pc:spChg>
        <pc:spChg chg="add del mod">
          <ac:chgData name="Clement Jin" userId="41c6b948-3754-42c8-a8cb-ccf72300e7a4" providerId="ADAL" clId="{3F82AEE4-640D-0B41-9066-7303BFEA5A96}" dt="2023-04-09T18:55:15.714" v="7987"/>
          <ac:spMkLst>
            <pc:docMk/>
            <pc:sldMk cId="3901054445" sldId="264"/>
            <ac:spMk id="11" creationId="{4656ABF8-06FD-01CA-3CA9-4D56318BEF78}"/>
          </ac:spMkLst>
        </pc:spChg>
        <pc:spChg chg="add del mod">
          <ac:chgData name="Clement Jin" userId="41c6b948-3754-42c8-a8cb-ccf72300e7a4" providerId="ADAL" clId="{3F82AEE4-640D-0B41-9066-7303BFEA5A96}" dt="2023-04-09T18:55:13.686" v="7985"/>
          <ac:spMkLst>
            <pc:docMk/>
            <pc:sldMk cId="3901054445" sldId="264"/>
            <ac:spMk id="12" creationId="{F9DD28D9-7A69-47A2-DC17-A13D9D58B556}"/>
          </ac:spMkLst>
        </pc:spChg>
        <pc:spChg chg="add del mod">
          <ac:chgData name="Clement Jin" userId="41c6b948-3754-42c8-a8cb-ccf72300e7a4" providerId="ADAL" clId="{3F82AEE4-640D-0B41-9066-7303BFEA5A96}" dt="2023-04-09T18:55:13.335" v="7983" actId="478"/>
          <ac:spMkLst>
            <pc:docMk/>
            <pc:sldMk cId="3901054445" sldId="264"/>
            <ac:spMk id="13" creationId="{022E71F7-F462-3EE7-F89C-95C4843D9E79}"/>
          </ac:spMkLst>
        </pc:spChg>
        <pc:spChg chg="add del mod">
          <ac:chgData name="Clement Jin" userId="41c6b948-3754-42c8-a8cb-ccf72300e7a4" providerId="ADAL" clId="{3F82AEE4-640D-0B41-9066-7303BFEA5A96}" dt="2023-04-09T18:55:46.337" v="7992" actId="478"/>
          <ac:spMkLst>
            <pc:docMk/>
            <pc:sldMk cId="3901054445" sldId="264"/>
            <ac:spMk id="14" creationId="{938596A1-978E-2FB0-C265-5E27B086E154}"/>
          </ac:spMkLst>
        </pc:spChg>
        <pc:spChg chg="add mod">
          <ac:chgData name="Clement Jin" userId="41c6b948-3754-42c8-a8cb-ccf72300e7a4" providerId="ADAL" clId="{3F82AEE4-640D-0B41-9066-7303BFEA5A96}" dt="2023-04-10T09:40:09.005" v="11722" actId="26606"/>
          <ac:spMkLst>
            <pc:docMk/>
            <pc:sldMk cId="3901054445" sldId="264"/>
            <ac:spMk id="19" creationId="{370B83D4-7EBA-9C32-30E3-95EC32C74AA5}"/>
          </ac:spMkLst>
        </pc:spChg>
        <pc:spChg chg="add del">
          <ac:chgData name="Clement Jin" userId="41c6b948-3754-42c8-a8cb-ccf72300e7a4" providerId="ADAL" clId="{3F82AEE4-640D-0B41-9066-7303BFEA5A96}" dt="2023-04-10T09:40:09.005" v="11722" actId="26606"/>
          <ac:spMkLst>
            <pc:docMk/>
            <pc:sldMk cId="3901054445" sldId="264"/>
            <ac:spMk id="27" creationId="{71A784BF-09DB-448D-99FC-B49DFC6605D5}"/>
          </ac:spMkLst>
        </pc:spChg>
        <pc:spChg chg="add del">
          <ac:chgData name="Clement Jin" userId="41c6b948-3754-42c8-a8cb-ccf72300e7a4" providerId="ADAL" clId="{3F82AEE4-640D-0B41-9066-7303BFEA5A96}" dt="2023-04-10T09:40:09.005" v="11722" actId="26606"/>
          <ac:spMkLst>
            <pc:docMk/>
            <pc:sldMk cId="3901054445" sldId="264"/>
            <ac:spMk id="29" creationId="{917859B3-4C91-478D-929D-BB6433F90849}"/>
          </ac:spMkLst>
        </pc:spChg>
        <pc:spChg chg="add del">
          <ac:chgData name="Clement Jin" userId="41c6b948-3754-42c8-a8cb-ccf72300e7a4" providerId="ADAL" clId="{3F82AEE4-640D-0B41-9066-7303BFEA5A96}" dt="2023-04-10T09:40:09.005" v="11722" actId="26606"/>
          <ac:spMkLst>
            <pc:docMk/>
            <pc:sldMk cId="3901054445" sldId="264"/>
            <ac:spMk id="31" creationId="{6283FBD2-A663-469F-855C-06D86E3C1161}"/>
          </ac:spMkLst>
        </pc:spChg>
        <pc:spChg chg="add del">
          <ac:chgData name="Clement Jin" userId="41c6b948-3754-42c8-a8cb-ccf72300e7a4" providerId="ADAL" clId="{3F82AEE4-640D-0B41-9066-7303BFEA5A96}" dt="2023-04-10T09:40:09.005" v="11722" actId="26606"/>
          <ac:spMkLst>
            <pc:docMk/>
            <pc:sldMk cId="3901054445" sldId="264"/>
            <ac:spMk id="33" creationId="{8A1279FC-7441-4E55-B082-2774E6316482}"/>
          </ac:spMkLst>
        </pc:spChg>
        <pc:spChg chg="add del">
          <ac:chgData name="Clement Jin" userId="41c6b948-3754-42c8-a8cb-ccf72300e7a4" providerId="ADAL" clId="{3F82AEE4-640D-0B41-9066-7303BFEA5A96}" dt="2023-04-10T09:40:07.499" v="11717" actId="26606"/>
          <ac:spMkLst>
            <pc:docMk/>
            <pc:sldMk cId="3901054445" sldId="264"/>
            <ac:spMk id="38" creationId="{A6B42B9F-F674-4D7F-AEFD-F5DC47A70952}"/>
          </ac:spMkLst>
        </pc:spChg>
        <pc:spChg chg="add del">
          <ac:chgData name="Clement Jin" userId="41c6b948-3754-42c8-a8cb-ccf72300e7a4" providerId="ADAL" clId="{3F82AEE4-640D-0B41-9066-7303BFEA5A96}" dt="2023-04-10T09:40:07.499" v="11717" actId="26606"/>
          <ac:spMkLst>
            <pc:docMk/>
            <pc:sldMk cId="3901054445" sldId="264"/>
            <ac:spMk id="40" creationId="{E677BBB0-8A66-4619-B31B-5097655C5FF2}"/>
          </ac:spMkLst>
        </pc:spChg>
        <pc:spChg chg="add del">
          <ac:chgData name="Clement Jin" userId="41c6b948-3754-42c8-a8cb-ccf72300e7a4" providerId="ADAL" clId="{3F82AEE4-640D-0B41-9066-7303BFEA5A96}" dt="2023-04-10T09:40:07.499" v="11717" actId="26606"/>
          <ac:spMkLst>
            <pc:docMk/>
            <pc:sldMk cId="3901054445" sldId="264"/>
            <ac:spMk id="42" creationId="{FB56C437-7CF8-4D2B-8C62-6F9CEA5611FA}"/>
          </ac:spMkLst>
        </pc:spChg>
        <pc:spChg chg="add del">
          <ac:chgData name="Clement Jin" userId="41c6b948-3754-42c8-a8cb-ccf72300e7a4" providerId="ADAL" clId="{3F82AEE4-640D-0B41-9066-7303BFEA5A96}" dt="2023-04-10T09:40:07.499" v="11717" actId="26606"/>
          <ac:spMkLst>
            <pc:docMk/>
            <pc:sldMk cId="3901054445" sldId="264"/>
            <ac:spMk id="44" creationId="{288F414E-1A16-495F-8EF5-F55A4207EE48}"/>
          </ac:spMkLst>
        </pc:spChg>
        <pc:spChg chg="add del">
          <ac:chgData name="Clement Jin" userId="41c6b948-3754-42c8-a8cb-ccf72300e7a4" providerId="ADAL" clId="{3F82AEE4-640D-0B41-9066-7303BFEA5A96}" dt="2023-04-10T09:40:08.419" v="11719" actId="26606"/>
          <ac:spMkLst>
            <pc:docMk/>
            <pc:sldMk cId="3901054445" sldId="264"/>
            <ac:spMk id="46" creationId="{0AA75791-ABD6-45E2-B58A-77112BD0F85A}"/>
          </ac:spMkLst>
        </pc:spChg>
        <pc:spChg chg="add del">
          <ac:chgData name="Clement Jin" userId="41c6b948-3754-42c8-a8cb-ccf72300e7a4" providerId="ADAL" clId="{3F82AEE4-640D-0B41-9066-7303BFEA5A96}" dt="2023-04-10T09:40:08.998" v="11721" actId="26606"/>
          <ac:spMkLst>
            <pc:docMk/>
            <pc:sldMk cId="3901054445" sldId="264"/>
            <ac:spMk id="50" creationId="{9A42C7B2-7BD6-433A-95AB-5AA4F44B5819}"/>
          </ac:spMkLst>
        </pc:spChg>
        <pc:spChg chg="add del">
          <ac:chgData name="Clement Jin" userId="41c6b948-3754-42c8-a8cb-ccf72300e7a4" providerId="ADAL" clId="{3F82AEE4-640D-0B41-9066-7303BFEA5A96}" dt="2023-04-10T09:40:08.998" v="11721" actId="26606"/>
          <ac:spMkLst>
            <pc:docMk/>
            <pc:sldMk cId="3901054445" sldId="264"/>
            <ac:spMk id="51" creationId="{0ADDB668-2CA4-4D2B-9C34-3487CA330BA8}"/>
          </ac:spMkLst>
        </pc:spChg>
        <pc:spChg chg="add del">
          <ac:chgData name="Clement Jin" userId="41c6b948-3754-42c8-a8cb-ccf72300e7a4" providerId="ADAL" clId="{3F82AEE4-640D-0B41-9066-7303BFEA5A96}" dt="2023-04-10T09:40:08.998" v="11721" actId="26606"/>
          <ac:spMkLst>
            <pc:docMk/>
            <pc:sldMk cId="3901054445" sldId="264"/>
            <ac:spMk id="52" creationId="{2568BC19-F052-4108-93E1-6A3D1DEC072F}"/>
          </ac:spMkLst>
        </pc:spChg>
        <pc:spChg chg="add del">
          <ac:chgData name="Clement Jin" userId="41c6b948-3754-42c8-a8cb-ccf72300e7a4" providerId="ADAL" clId="{3F82AEE4-640D-0B41-9066-7303BFEA5A96}" dt="2023-04-10T09:40:08.998" v="11721" actId="26606"/>
          <ac:spMkLst>
            <pc:docMk/>
            <pc:sldMk cId="3901054445" sldId="264"/>
            <ac:spMk id="53" creationId="{D5FD337D-4D6B-4C8B-B6F5-121097E09881}"/>
          </ac:spMkLst>
        </pc:spChg>
        <pc:spChg chg="add">
          <ac:chgData name="Clement Jin" userId="41c6b948-3754-42c8-a8cb-ccf72300e7a4" providerId="ADAL" clId="{3F82AEE4-640D-0B41-9066-7303BFEA5A96}" dt="2023-04-10T09:40:09.005" v="11722" actId="26606"/>
          <ac:spMkLst>
            <pc:docMk/>
            <pc:sldMk cId="3901054445" sldId="264"/>
            <ac:spMk id="55" creationId="{A6B42B9F-F674-4D7F-AEFD-F5DC47A70952}"/>
          </ac:spMkLst>
        </pc:spChg>
        <pc:spChg chg="add">
          <ac:chgData name="Clement Jin" userId="41c6b948-3754-42c8-a8cb-ccf72300e7a4" providerId="ADAL" clId="{3F82AEE4-640D-0B41-9066-7303BFEA5A96}" dt="2023-04-10T09:40:09.005" v="11722" actId="26606"/>
          <ac:spMkLst>
            <pc:docMk/>
            <pc:sldMk cId="3901054445" sldId="264"/>
            <ac:spMk id="56" creationId="{E677BBB0-8A66-4619-B31B-5097655C5FF2}"/>
          </ac:spMkLst>
        </pc:spChg>
        <pc:spChg chg="add">
          <ac:chgData name="Clement Jin" userId="41c6b948-3754-42c8-a8cb-ccf72300e7a4" providerId="ADAL" clId="{3F82AEE4-640D-0B41-9066-7303BFEA5A96}" dt="2023-04-10T09:40:09.005" v="11722" actId="26606"/>
          <ac:spMkLst>
            <pc:docMk/>
            <pc:sldMk cId="3901054445" sldId="264"/>
            <ac:spMk id="57" creationId="{FB56C437-7CF8-4D2B-8C62-6F9CEA5611FA}"/>
          </ac:spMkLst>
        </pc:spChg>
        <pc:spChg chg="add">
          <ac:chgData name="Clement Jin" userId="41c6b948-3754-42c8-a8cb-ccf72300e7a4" providerId="ADAL" clId="{3F82AEE4-640D-0B41-9066-7303BFEA5A96}" dt="2023-04-10T09:40:09.005" v="11722" actId="26606"/>
          <ac:spMkLst>
            <pc:docMk/>
            <pc:sldMk cId="3901054445" sldId="264"/>
            <ac:spMk id="58" creationId="{288F414E-1A16-495F-8EF5-F55A4207EE48}"/>
          </ac:spMkLst>
        </pc:spChg>
        <pc:grpChg chg="add del">
          <ac:chgData name="Clement Jin" userId="41c6b948-3754-42c8-a8cb-ccf72300e7a4" providerId="ADAL" clId="{3F82AEE4-640D-0B41-9066-7303BFEA5A96}" dt="2023-04-10T09:40:08.419" v="11719" actId="26606"/>
          <ac:grpSpMkLst>
            <pc:docMk/>
            <pc:sldMk cId="3901054445" sldId="264"/>
            <ac:grpSpMk id="47" creationId="{D2A542E6-1924-4FE2-89D1-3CB19468C1F6}"/>
          </ac:grpSpMkLst>
        </pc:grpChg>
        <pc:picChg chg="add del mod ord">
          <ac:chgData name="Clement Jin" userId="41c6b948-3754-42c8-a8cb-ccf72300e7a4" providerId="ADAL" clId="{3F82AEE4-640D-0B41-9066-7303BFEA5A96}" dt="2023-04-09T19:18:14.011" v="8629" actId="478"/>
          <ac:picMkLst>
            <pc:docMk/>
            <pc:sldMk cId="3901054445" sldId="264"/>
            <ac:picMk id="4" creationId="{A04A9AB4-C741-D4B9-EA8B-0D8A18529DE5}"/>
          </ac:picMkLst>
        </pc:picChg>
        <pc:picChg chg="add del mod modCrop">
          <ac:chgData name="Clement Jin" userId="41c6b948-3754-42c8-a8cb-ccf72300e7a4" providerId="ADAL" clId="{3F82AEE4-640D-0B41-9066-7303BFEA5A96}" dt="2023-04-09T18:57:48.900" v="8017" actId="21"/>
          <ac:picMkLst>
            <pc:docMk/>
            <pc:sldMk cId="3901054445" sldId="264"/>
            <ac:picMk id="6" creationId="{6188953D-040F-45EF-CE93-7E711F70B0ED}"/>
          </ac:picMkLst>
        </pc:picChg>
        <pc:picChg chg="add del mod modCrop">
          <ac:chgData name="Clement Jin" userId="41c6b948-3754-42c8-a8cb-ccf72300e7a4" providerId="ADAL" clId="{3F82AEE4-640D-0B41-9066-7303BFEA5A96}" dt="2023-04-09T18:57:48.900" v="8017" actId="21"/>
          <ac:picMkLst>
            <pc:docMk/>
            <pc:sldMk cId="3901054445" sldId="264"/>
            <ac:picMk id="8" creationId="{7C92F3CF-1DEA-CE24-607A-22D11FD1F588}"/>
          </ac:picMkLst>
        </pc:picChg>
        <pc:picChg chg="add del mod">
          <ac:chgData name="Clement Jin" userId="41c6b948-3754-42c8-a8cb-ccf72300e7a4" providerId="ADAL" clId="{3F82AEE4-640D-0B41-9066-7303BFEA5A96}" dt="2023-04-09T18:58:16.989" v="8021" actId="21"/>
          <ac:picMkLst>
            <pc:docMk/>
            <pc:sldMk cId="3901054445" sldId="264"/>
            <ac:picMk id="9" creationId="{B68A0B08-A6A7-1802-97F3-2C51BCF7D956}"/>
          </ac:picMkLst>
        </pc:picChg>
        <pc:picChg chg="add del mod">
          <ac:chgData name="Clement Jin" userId="41c6b948-3754-42c8-a8cb-ccf72300e7a4" providerId="ADAL" clId="{3F82AEE4-640D-0B41-9066-7303BFEA5A96}" dt="2023-04-09T18:58:16.989" v="8021" actId="21"/>
          <ac:picMkLst>
            <pc:docMk/>
            <pc:sldMk cId="3901054445" sldId="264"/>
            <ac:picMk id="10" creationId="{8AFD35D8-720E-6F80-DDF5-2A158E3B7576}"/>
          </ac:picMkLst>
        </pc:picChg>
        <pc:picChg chg="add mod ord modCrop">
          <ac:chgData name="Clement Jin" userId="41c6b948-3754-42c8-a8cb-ccf72300e7a4" providerId="ADAL" clId="{3F82AEE4-640D-0B41-9066-7303BFEA5A96}" dt="2023-04-10T09:40:36.506" v="11726" actId="1076"/>
          <ac:picMkLst>
            <pc:docMk/>
            <pc:sldMk cId="3901054445" sldId="264"/>
            <ac:picMk id="16" creationId="{BCA5A0D9-ABED-A595-BBBF-85E6F8575C88}"/>
          </ac:picMkLst>
        </pc:picChg>
        <pc:picChg chg="add mod ord modCrop">
          <ac:chgData name="Clement Jin" userId="41c6b948-3754-42c8-a8cb-ccf72300e7a4" providerId="ADAL" clId="{3F82AEE4-640D-0B41-9066-7303BFEA5A96}" dt="2023-04-10T09:40:41.024" v="11728" actId="1076"/>
          <ac:picMkLst>
            <pc:docMk/>
            <pc:sldMk cId="3901054445" sldId="264"/>
            <ac:picMk id="17" creationId="{AA4B61BE-3B5E-A53D-EA2E-3B3EBBA9C88F}"/>
          </ac:picMkLst>
        </pc:picChg>
        <pc:picChg chg="add del mod">
          <ac:chgData name="Clement Jin" userId="41c6b948-3754-42c8-a8cb-ccf72300e7a4" providerId="ADAL" clId="{3F82AEE4-640D-0B41-9066-7303BFEA5A96}" dt="2023-04-09T22:06:01.068" v="10899" actId="478"/>
          <ac:picMkLst>
            <pc:docMk/>
            <pc:sldMk cId="3901054445" sldId="264"/>
            <ac:picMk id="20" creationId="{D5CF7548-E77F-2A16-021A-A29DD89683B5}"/>
          </ac:picMkLst>
        </pc:picChg>
        <pc:picChg chg="add del mod">
          <ac:chgData name="Clement Jin" userId="41c6b948-3754-42c8-a8cb-ccf72300e7a4" providerId="ADAL" clId="{3F82AEE4-640D-0B41-9066-7303BFEA5A96}" dt="2023-04-09T22:07:31.455" v="10903" actId="478"/>
          <ac:picMkLst>
            <pc:docMk/>
            <pc:sldMk cId="3901054445" sldId="264"/>
            <ac:picMk id="21" creationId="{4B0349BF-5C10-B3CE-6B48-974822BB9301}"/>
          </ac:picMkLst>
        </pc:picChg>
        <pc:picChg chg="add mod ord">
          <ac:chgData name="Clement Jin" userId="41c6b948-3754-42c8-a8cb-ccf72300e7a4" providerId="ADAL" clId="{3F82AEE4-640D-0B41-9066-7303BFEA5A96}" dt="2023-04-10T09:40:09.005" v="11722" actId="26606"/>
          <ac:picMkLst>
            <pc:docMk/>
            <pc:sldMk cId="3901054445" sldId="264"/>
            <ac:picMk id="22" creationId="{467D00E8-7F60-F8F2-8C7F-AF7F9EDD248F}"/>
          </ac:picMkLst>
        </pc:picChg>
      </pc:sldChg>
      <pc:sldChg chg="addSp delSp modSp new del mod setBg modShow modNotesTx">
        <pc:chgData name="Clement Jin" userId="41c6b948-3754-42c8-a8cb-ccf72300e7a4" providerId="ADAL" clId="{3F82AEE4-640D-0B41-9066-7303BFEA5A96}" dt="2023-04-11T21:11:36.509" v="14614" actId="2696"/>
        <pc:sldMkLst>
          <pc:docMk/>
          <pc:sldMk cId="1539301945" sldId="265"/>
        </pc:sldMkLst>
        <pc:spChg chg="mod">
          <ac:chgData name="Clement Jin" userId="41c6b948-3754-42c8-a8cb-ccf72300e7a4" providerId="ADAL" clId="{3F82AEE4-640D-0B41-9066-7303BFEA5A96}" dt="2023-04-10T11:23:28.481" v="14498" actId="20577"/>
          <ac:spMkLst>
            <pc:docMk/>
            <pc:sldMk cId="1539301945" sldId="265"/>
            <ac:spMk id="2" creationId="{42F9D883-07C2-6E8F-6D14-89F2B8EECE32}"/>
          </ac:spMkLst>
        </pc:spChg>
        <pc:spChg chg="add del mod">
          <ac:chgData name="Clement Jin" userId="41c6b948-3754-42c8-a8cb-ccf72300e7a4" providerId="ADAL" clId="{3F82AEE4-640D-0B41-9066-7303BFEA5A96}" dt="2023-04-10T13:52:18.908" v="14552" actId="20577"/>
          <ac:spMkLst>
            <pc:docMk/>
            <pc:sldMk cId="1539301945" sldId="265"/>
            <ac:spMk id="3" creationId="{1B226886-9D51-23A8-69B7-3160E8294520}"/>
          </ac:spMkLst>
        </pc:spChg>
        <pc:spChg chg="add del">
          <ac:chgData name="Clement Jin" userId="41c6b948-3754-42c8-a8cb-ccf72300e7a4" providerId="ADAL" clId="{3F82AEE4-640D-0B41-9066-7303BFEA5A96}" dt="2023-04-10T09:31:53.804" v="11173" actId="26606"/>
          <ac:spMkLst>
            <pc:docMk/>
            <pc:sldMk cId="1539301945" sldId="265"/>
            <ac:spMk id="8" creationId="{AE2B703B-46F9-481A-A605-82E2A828C4FA}"/>
          </ac:spMkLst>
        </pc:spChg>
        <pc:spChg chg="add del">
          <ac:chgData name="Clement Jin" userId="41c6b948-3754-42c8-a8cb-ccf72300e7a4" providerId="ADAL" clId="{3F82AEE4-640D-0B41-9066-7303BFEA5A96}" dt="2023-04-09T22:32:56.700" v="10905" actId="26606"/>
          <ac:spMkLst>
            <pc:docMk/>
            <pc:sldMk cId="1539301945" sldId="265"/>
            <ac:spMk id="9" creationId="{D009D6D5-DAC2-4A8B-A17A-E206B9012D09}"/>
          </ac:spMkLst>
        </pc:spChg>
        <pc:spChg chg="add del">
          <ac:chgData name="Clement Jin" userId="41c6b948-3754-42c8-a8cb-ccf72300e7a4" providerId="ADAL" clId="{3F82AEE4-640D-0B41-9066-7303BFEA5A96}" dt="2023-04-09T22:33:04.966" v="10909" actId="26606"/>
          <ac:spMkLst>
            <pc:docMk/>
            <pc:sldMk cId="1539301945" sldId="265"/>
            <ac:spMk id="10" creationId="{B50AB553-2A96-4A92-96F2-93548E096954}"/>
          </ac:spMkLst>
        </pc:spChg>
        <pc:spChg chg="add del">
          <ac:chgData name="Clement Jin" userId="41c6b948-3754-42c8-a8cb-ccf72300e7a4" providerId="ADAL" clId="{3F82AEE4-640D-0B41-9066-7303BFEA5A96}" dt="2023-04-09T22:32:59.074" v="10907" actId="26606"/>
          <ac:spMkLst>
            <pc:docMk/>
            <pc:sldMk cId="1539301945" sldId="265"/>
            <ac:spMk id="11" creationId="{21540236-BFD5-4A9D-8840-4703E7F76825}"/>
          </ac:spMkLst>
        </pc:spChg>
        <pc:spChg chg="add del">
          <ac:chgData name="Clement Jin" userId="41c6b948-3754-42c8-a8cb-ccf72300e7a4" providerId="ADAL" clId="{3F82AEE4-640D-0B41-9066-7303BFEA5A96}" dt="2023-04-09T22:32:59.074" v="10907" actId="26606"/>
          <ac:spMkLst>
            <pc:docMk/>
            <pc:sldMk cId="1539301945" sldId="265"/>
            <ac:spMk id="12" creationId="{2C61293E-6EBE-43EF-A52C-9BEBFD7679D4}"/>
          </ac:spMkLst>
        </pc:spChg>
        <pc:spChg chg="add del">
          <ac:chgData name="Clement Jin" userId="41c6b948-3754-42c8-a8cb-ccf72300e7a4" providerId="ADAL" clId="{3F82AEE4-640D-0B41-9066-7303BFEA5A96}" dt="2023-04-10T09:31:53.804" v="11173" actId="26606"/>
          <ac:spMkLst>
            <pc:docMk/>
            <pc:sldMk cId="1539301945" sldId="265"/>
            <ac:spMk id="14" creationId="{F13BE4D7-0C3D-4906-B230-A1C5B4665CCF}"/>
          </ac:spMkLst>
        </pc:spChg>
        <pc:spChg chg="add del">
          <ac:chgData name="Clement Jin" userId="41c6b948-3754-42c8-a8cb-ccf72300e7a4" providerId="ADAL" clId="{3F82AEE4-640D-0B41-9066-7303BFEA5A96}" dt="2023-04-10T09:31:55.878" v="11175" actId="26606"/>
          <ac:spMkLst>
            <pc:docMk/>
            <pc:sldMk cId="1539301945" sldId="265"/>
            <ac:spMk id="16" creationId="{E3020543-B24B-4EC4-8FFC-8DD88EEA91A8}"/>
          </ac:spMkLst>
        </pc:spChg>
        <pc:spChg chg="add del">
          <ac:chgData name="Clement Jin" userId="41c6b948-3754-42c8-a8cb-ccf72300e7a4" providerId="ADAL" clId="{3F82AEE4-640D-0B41-9066-7303BFEA5A96}" dt="2023-04-10T09:31:55.878" v="11175" actId="26606"/>
          <ac:spMkLst>
            <pc:docMk/>
            <pc:sldMk cId="1539301945" sldId="265"/>
            <ac:spMk id="17" creationId="{327D73B4-9F5C-4A64-A179-51B9500CB8B5}"/>
          </ac:spMkLst>
        </pc:spChg>
        <pc:spChg chg="add del">
          <ac:chgData name="Clement Jin" userId="41c6b948-3754-42c8-a8cb-ccf72300e7a4" providerId="ADAL" clId="{3F82AEE4-640D-0B41-9066-7303BFEA5A96}" dt="2023-04-10T09:31:55.878" v="11175" actId="26606"/>
          <ac:spMkLst>
            <pc:docMk/>
            <pc:sldMk cId="1539301945" sldId="265"/>
            <ac:spMk id="19" creationId="{C1F06963-6374-4B48-844F-071A9BAAAE02}"/>
          </ac:spMkLst>
        </pc:spChg>
        <pc:spChg chg="add del">
          <ac:chgData name="Clement Jin" userId="41c6b948-3754-42c8-a8cb-ccf72300e7a4" providerId="ADAL" clId="{3F82AEE4-640D-0B41-9066-7303BFEA5A96}" dt="2023-04-10T09:31:55.878" v="11175" actId="26606"/>
          <ac:spMkLst>
            <pc:docMk/>
            <pc:sldMk cId="1539301945" sldId="265"/>
            <ac:spMk id="20" creationId="{6CB927A4-E432-4310-9CD5-E89FF5063179}"/>
          </ac:spMkLst>
        </pc:spChg>
        <pc:spChg chg="add del">
          <ac:chgData name="Clement Jin" userId="41c6b948-3754-42c8-a8cb-ccf72300e7a4" providerId="ADAL" clId="{3F82AEE4-640D-0B41-9066-7303BFEA5A96}" dt="2023-04-10T09:31:55.878" v="11175" actId="26606"/>
          <ac:spMkLst>
            <pc:docMk/>
            <pc:sldMk cId="1539301945" sldId="265"/>
            <ac:spMk id="21" creationId="{1453BF6C-B012-48B7-B4E8-6D7AC7C27D02}"/>
          </ac:spMkLst>
        </pc:spChg>
        <pc:spChg chg="add del">
          <ac:chgData name="Clement Jin" userId="41c6b948-3754-42c8-a8cb-ccf72300e7a4" providerId="ADAL" clId="{3F82AEE4-640D-0B41-9066-7303BFEA5A96}" dt="2023-04-10T09:31:56.333" v="11177" actId="26606"/>
          <ac:spMkLst>
            <pc:docMk/>
            <pc:sldMk cId="1539301945" sldId="265"/>
            <ac:spMk id="23" creationId="{F13C74B1-5B17-4795-BED0-7140497B445A}"/>
          </ac:spMkLst>
        </pc:spChg>
        <pc:spChg chg="add del">
          <ac:chgData name="Clement Jin" userId="41c6b948-3754-42c8-a8cb-ccf72300e7a4" providerId="ADAL" clId="{3F82AEE4-640D-0B41-9066-7303BFEA5A96}" dt="2023-04-10T09:31:56.333" v="11177" actId="26606"/>
          <ac:spMkLst>
            <pc:docMk/>
            <pc:sldMk cId="1539301945" sldId="265"/>
            <ac:spMk id="24" creationId="{D4974D33-8DC5-464E-8C6D-BE58F0669C17}"/>
          </ac:spMkLst>
        </pc:spChg>
        <pc:spChg chg="add del">
          <ac:chgData name="Clement Jin" userId="41c6b948-3754-42c8-a8cb-ccf72300e7a4" providerId="ADAL" clId="{3F82AEE4-640D-0B41-9066-7303BFEA5A96}" dt="2023-04-10T09:31:56.802" v="11179" actId="26606"/>
          <ac:spMkLst>
            <pc:docMk/>
            <pc:sldMk cId="1539301945" sldId="265"/>
            <ac:spMk id="27" creationId="{327D73B4-9F5C-4A64-A179-51B9500CB8B5}"/>
          </ac:spMkLst>
        </pc:spChg>
        <pc:spChg chg="add del">
          <ac:chgData name="Clement Jin" userId="41c6b948-3754-42c8-a8cb-ccf72300e7a4" providerId="ADAL" clId="{3F82AEE4-640D-0B41-9066-7303BFEA5A96}" dt="2023-04-10T09:31:56.802" v="11179" actId="26606"/>
          <ac:spMkLst>
            <pc:docMk/>
            <pc:sldMk cId="1539301945" sldId="265"/>
            <ac:spMk id="28" creationId="{C1F06963-6374-4B48-844F-071A9BAAAE02}"/>
          </ac:spMkLst>
        </pc:spChg>
        <pc:spChg chg="add del">
          <ac:chgData name="Clement Jin" userId="41c6b948-3754-42c8-a8cb-ccf72300e7a4" providerId="ADAL" clId="{3F82AEE4-640D-0B41-9066-7303BFEA5A96}" dt="2023-04-10T09:31:56.802" v="11179" actId="26606"/>
          <ac:spMkLst>
            <pc:docMk/>
            <pc:sldMk cId="1539301945" sldId="265"/>
            <ac:spMk id="29" creationId="{6CB927A4-E432-4310-9CD5-E89FF5063179}"/>
          </ac:spMkLst>
        </pc:spChg>
        <pc:spChg chg="add del">
          <ac:chgData name="Clement Jin" userId="41c6b948-3754-42c8-a8cb-ccf72300e7a4" providerId="ADAL" clId="{3F82AEE4-640D-0B41-9066-7303BFEA5A96}" dt="2023-04-10T09:31:56.802" v="11179" actId="26606"/>
          <ac:spMkLst>
            <pc:docMk/>
            <pc:sldMk cId="1539301945" sldId="265"/>
            <ac:spMk id="30" creationId="{1453BF6C-B012-48B7-B4E8-6D7AC7C27D02}"/>
          </ac:spMkLst>
        </pc:spChg>
        <pc:spChg chg="add del">
          <ac:chgData name="Clement Jin" userId="41c6b948-3754-42c8-a8cb-ccf72300e7a4" providerId="ADAL" clId="{3F82AEE4-640D-0B41-9066-7303BFEA5A96}" dt="2023-04-10T09:31:56.802" v="11179" actId="26606"/>
          <ac:spMkLst>
            <pc:docMk/>
            <pc:sldMk cId="1539301945" sldId="265"/>
            <ac:spMk id="31" creationId="{E3020543-B24B-4EC4-8FFC-8DD88EEA91A8}"/>
          </ac:spMkLst>
        </pc:spChg>
        <pc:spChg chg="add del">
          <ac:chgData name="Clement Jin" userId="41c6b948-3754-42c8-a8cb-ccf72300e7a4" providerId="ADAL" clId="{3F82AEE4-640D-0B41-9066-7303BFEA5A96}" dt="2023-04-10T09:32:01.601" v="11181" actId="26606"/>
          <ac:spMkLst>
            <pc:docMk/>
            <pc:sldMk cId="1539301945" sldId="265"/>
            <ac:spMk id="34" creationId="{F13C74B1-5B17-4795-BED0-7140497B445A}"/>
          </ac:spMkLst>
        </pc:spChg>
        <pc:spChg chg="add del">
          <ac:chgData name="Clement Jin" userId="41c6b948-3754-42c8-a8cb-ccf72300e7a4" providerId="ADAL" clId="{3F82AEE4-640D-0B41-9066-7303BFEA5A96}" dt="2023-04-10T09:32:01.601" v="11181" actId="26606"/>
          <ac:spMkLst>
            <pc:docMk/>
            <pc:sldMk cId="1539301945" sldId="265"/>
            <ac:spMk id="35" creationId="{D4974D33-8DC5-464E-8C6D-BE58F0669C17}"/>
          </ac:spMkLst>
        </pc:spChg>
        <pc:graphicFrameChg chg="add del">
          <ac:chgData name="Clement Jin" userId="41c6b948-3754-42c8-a8cb-ccf72300e7a4" providerId="ADAL" clId="{3F82AEE4-640D-0B41-9066-7303BFEA5A96}" dt="2023-04-09T22:33:04.966" v="10909" actId="26606"/>
          <ac:graphicFrameMkLst>
            <pc:docMk/>
            <pc:sldMk cId="1539301945" sldId="265"/>
            <ac:graphicFrameMk id="7" creationId="{0ED71779-BA76-C329-84B9-CCE84A08C330}"/>
          </ac:graphicFrameMkLst>
        </pc:graphicFrameChg>
        <pc:graphicFrameChg chg="add del">
          <ac:chgData name="Clement Jin" userId="41c6b948-3754-42c8-a8cb-ccf72300e7a4" providerId="ADAL" clId="{3F82AEE4-640D-0B41-9066-7303BFEA5A96}" dt="2023-04-10T09:31:53.804" v="11173" actId="26606"/>
          <ac:graphicFrameMkLst>
            <pc:docMk/>
            <pc:sldMk cId="1539301945" sldId="265"/>
            <ac:graphicFrameMk id="15" creationId="{BCCE244A-0D43-A9C1-1CA9-8C7DF203BFE1}"/>
          </ac:graphicFrameMkLst>
        </pc:graphicFrameChg>
        <pc:picChg chg="add del">
          <ac:chgData name="Clement Jin" userId="41c6b948-3754-42c8-a8cb-ccf72300e7a4" providerId="ADAL" clId="{3F82AEE4-640D-0B41-9066-7303BFEA5A96}" dt="2023-04-09T22:32:56.700" v="10905" actId="26606"/>
          <ac:picMkLst>
            <pc:docMk/>
            <pc:sldMk cId="1539301945" sldId="265"/>
            <ac:picMk id="5" creationId="{28FDA4E3-6E21-9EA1-ED5D-8D844C45AF71}"/>
          </ac:picMkLst>
        </pc:picChg>
        <pc:picChg chg="add del">
          <ac:chgData name="Clement Jin" userId="41c6b948-3754-42c8-a8cb-ccf72300e7a4" providerId="ADAL" clId="{3F82AEE4-640D-0B41-9066-7303BFEA5A96}" dt="2023-04-09T22:33:04.966" v="10909" actId="26606"/>
          <ac:picMkLst>
            <pc:docMk/>
            <pc:sldMk cId="1539301945" sldId="265"/>
            <ac:picMk id="6" creationId="{9DD678EF-99EF-8974-AEEB-12AA665510BF}"/>
          </ac:picMkLst>
        </pc:picChg>
        <pc:picChg chg="add del">
          <ac:chgData name="Clement Jin" userId="41c6b948-3754-42c8-a8cb-ccf72300e7a4" providerId="ADAL" clId="{3F82AEE4-640D-0B41-9066-7303BFEA5A96}" dt="2023-04-09T22:32:59.074" v="10907" actId="26606"/>
          <ac:picMkLst>
            <pc:docMk/>
            <pc:sldMk cId="1539301945" sldId="265"/>
            <ac:picMk id="13" creationId="{D3E610BA-3468-EE9D-1599-7C3C26269798}"/>
          </ac:picMkLst>
        </pc:picChg>
        <pc:picChg chg="add del">
          <ac:chgData name="Clement Jin" userId="41c6b948-3754-42c8-a8cb-ccf72300e7a4" providerId="ADAL" clId="{3F82AEE4-640D-0B41-9066-7303BFEA5A96}" dt="2023-04-10T09:31:56.333" v="11177" actId="26606"/>
          <ac:picMkLst>
            <pc:docMk/>
            <pc:sldMk cId="1539301945" sldId="265"/>
            <ac:picMk id="25" creationId="{7E55FCD9-E26A-B4F4-4608-BE56C901D1F3}"/>
          </ac:picMkLst>
        </pc:picChg>
        <pc:picChg chg="add del">
          <ac:chgData name="Clement Jin" userId="41c6b948-3754-42c8-a8cb-ccf72300e7a4" providerId="ADAL" clId="{3F82AEE4-640D-0B41-9066-7303BFEA5A96}" dt="2023-04-10T09:32:01.601" v="11181" actId="26606"/>
          <ac:picMkLst>
            <pc:docMk/>
            <pc:sldMk cId="1539301945" sldId="265"/>
            <ac:picMk id="36" creationId="{7E55FCD9-E26A-B4F4-4608-BE56C901D1F3}"/>
          </ac:picMkLst>
        </pc:picChg>
        <pc:cxnChg chg="add del">
          <ac:chgData name="Clement Jin" userId="41c6b948-3754-42c8-a8cb-ccf72300e7a4" providerId="ADAL" clId="{3F82AEE4-640D-0B41-9066-7303BFEA5A96}" dt="2023-04-10T09:31:55.878" v="11175" actId="26606"/>
          <ac:cxnSpMkLst>
            <pc:docMk/>
            <pc:sldMk cId="1539301945" sldId="265"/>
            <ac:cxnSpMk id="18" creationId="{C49DA8F6-BCC1-4447-B54C-57856834B94B}"/>
          </ac:cxnSpMkLst>
        </pc:cxnChg>
        <pc:cxnChg chg="add del">
          <ac:chgData name="Clement Jin" userId="41c6b948-3754-42c8-a8cb-ccf72300e7a4" providerId="ADAL" clId="{3F82AEE4-640D-0B41-9066-7303BFEA5A96}" dt="2023-04-10T09:31:56.802" v="11179" actId="26606"/>
          <ac:cxnSpMkLst>
            <pc:docMk/>
            <pc:sldMk cId="1539301945" sldId="265"/>
            <ac:cxnSpMk id="32" creationId="{C49DA8F6-BCC1-4447-B54C-57856834B94B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C11853-0583-4C6E-82C4-3C9B5AE85A7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8C497E-0015-4134-AAFF-EEA47C393B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Lift the curtain</a:t>
          </a:r>
        </a:p>
      </dgm:t>
    </dgm:pt>
    <dgm:pt modelId="{865B2D96-C715-4816-8543-C02F161A5362}" type="parTrans" cxnId="{F70B35C7-7EC7-443A-B0A6-22B58AC7D59C}">
      <dgm:prSet/>
      <dgm:spPr/>
      <dgm:t>
        <a:bodyPr/>
        <a:lstStyle/>
        <a:p>
          <a:endParaRPr lang="en-US"/>
        </a:p>
      </dgm:t>
    </dgm:pt>
    <dgm:pt modelId="{E5902EBB-64F2-4C44-A390-5075FA565413}" type="sibTrans" cxnId="{F70B35C7-7EC7-443A-B0A6-22B58AC7D59C}">
      <dgm:prSet/>
      <dgm:spPr/>
      <dgm:t>
        <a:bodyPr/>
        <a:lstStyle/>
        <a:p>
          <a:endParaRPr lang="en-US"/>
        </a:p>
      </dgm:t>
    </dgm:pt>
    <dgm:pt modelId="{B9522A54-063E-4159-8E56-48A09DFA6F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At a specified time </a:t>
          </a:r>
        </a:p>
      </dgm:t>
    </dgm:pt>
    <dgm:pt modelId="{6A230FB6-F762-4E79-9E27-98C509B1B538}" type="parTrans" cxnId="{3A619E5F-A199-4F61-9541-D648255CF0A4}">
      <dgm:prSet/>
      <dgm:spPr/>
      <dgm:t>
        <a:bodyPr/>
        <a:lstStyle/>
        <a:p>
          <a:endParaRPr lang="en-US"/>
        </a:p>
      </dgm:t>
    </dgm:pt>
    <dgm:pt modelId="{2FB31C72-56BF-4C6C-B130-93FE7CC91401}" type="sibTrans" cxnId="{3A619E5F-A199-4F61-9541-D648255CF0A4}">
      <dgm:prSet/>
      <dgm:spPr/>
      <dgm:t>
        <a:bodyPr/>
        <a:lstStyle/>
        <a:p>
          <a:endParaRPr lang="en-US"/>
        </a:p>
      </dgm:t>
    </dgm:pt>
    <dgm:pt modelId="{A7C91ADB-AAD2-40AD-AF29-1FC7F24F4E91}" type="pres">
      <dgm:prSet presAssocID="{A9C11853-0583-4C6E-82C4-3C9B5AE85A7E}" presName="root" presStyleCnt="0">
        <dgm:presLayoutVars>
          <dgm:dir/>
          <dgm:resizeHandles val="exact"/>
        </dgm:presLayoutVars>
      </dgm:prSet>
      <dgm:spPr/>
    </dgm:pt>
    <dgm:pt modelId="{BC0A030F-6CAD-48F9-860E-2A2CC85B5F27}" type="pres">
      <dgm:prSet presAssocID="{738C497E-0015-4134-AAFF-EEA47C393BDD}" presName="compNode" presStyleCnt="0"/>
      <dgm:spPr/>
    </dgm:pt>
    <dgm:pt modelId="{892AC891-4E65-40B3-BB42-0BC8CD0A1D63}" type="pres">
      <dgm:prSet presAssocID="{738C497E-0015-4134-AAFF-EEA47C393B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i Gondola"/>
        </a:ext>
      </dgm:extLst>
    </dgm:pt>
    <dgm:pt modelId="{CC3C78F5-7A15-47E6-B72E-628C0D95998F}" type="pres">
      <dgm:prSet presAssocID="{738C497E-0015-4134-AAFF-EEA47C393BDD}" presName="spaceRect" presStyleCnt="0"/>
      <dgm:spPr/>
    </dgm:pt>
    <dgm:pt modelId="{90F759E7-DE07-467B-9063-24E892BB3F5E}" type="pres">
      <dgm:prSet presAssocID="{738C497E-0015-4134-AAFF-EEA47C393BDD}" presName="textRect" presStyleLbl="revTx" presStyleIdx="0" presStyleCnt="2">
        <dgm:presLayoutVars>
          <dgm:chMax val="1"/>
          <dgm:chPref val="1"/>
        </dgm:presLayoutVars>
      </dgm:prSet>
      <dgm:spPr/>
    </dgm:pt>
    <dgm:pt modelId="{331289CC-F0D0-4E4C-9842-5BCD24F553AD}" type="pres">
      <dgm:prSet presAssocID="{E5902EBB-64F2-4C44-A390-5075FA565413}" presName="sibTrans" presStyleCnt="0"/>
      <dgm:spPr/>
    </dgm:pt>
    <dgm:pt modelId="{41105994-9D5A-4BB6-98F6-E43A446EA080}" type="pres">
      <dgm:prSet presAssocID="{B9522A54-063E-4159-8E56-48A09DFA6FC3}" presName="compNode" presStyleCnt="0"/>
      <dgm:spPr/>
    </dgm:pt>
    <dgm:pt modelId="{EF16089B-BEA3-4F0C-9B98-A1FDEB482CCC}" type="pres">
      <dgm:prSet presAssocID="{B9522A54-063E-4159-8E56-48A09DFA6FC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FAE70CA-BA09-413A-87EF-563BCABC5126}" type="pres">
      <dgm:prSet presAssocID="{B9522A54-063E-4159-8E56-48A09DFA6FC3}" presName="spaceRect" presStyleCnt="0"/>
      <dgm:spPr/>
    </dgm:pt>
    <dgm:pt modelId="{8571DA7F-7419-44D0-A5A7-E85FDFA076BC}" type="pres">
      <dgm:prSet presAssocID="{B9522A54-063E-4159-8E56-48A09DFA6FC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A619E5F-A199-4F61-9541-D648255CF0A4}" srcId="{A9C11853-0583-4C6E-82C4-3C9B5AE85A7E}" destId="{B9522A54-063E-4159-8E56-48A09DFA6FC3}" srcOrd="1" destOrd="0" parTransId="{6A230FB6-F762-4E79-9E27-98C509B1B538}" sibTransId="{2FB31C72-56BF-4C6C-B130-93FE7CC91401}"/>
    <dgm:cxn modelId="{3DCF718A-8FEF-4B21-9D85-88C3F867CE4E}" type="presOf" srcId="{A9C11853-0583-4C6E-82C4-3C9B5AE85A7E}" destId="{A7C91ADB-AAD2-40AD-AF29-1FC7F24F4E91}" srcOrd="0" destOrd="0" presId="urn:microsoft.com/office/officeart/2018/2/layout/IconLabelList"/>
    <dgm:cxn modelId="{B3EC1392-954B-4CF8-8C40-9DD02831103F}" type="presOf" srcId="{738C497E-0015-4134-AAFF-EEA47C393BDD}" destId="{90F759E7-DE07-467B-9063-24E892BB3F5E}" srcOrd="0" destOrd="0" presId="urn:microsoft.com/office/officeart/2018/2/layout/IconLabelList"/>
    <dgm:cxn modelId="{1F2B61B9-BE49-4712-8967-F8612556511C}" type="presOf" srcId="{B9522A54-063E-4159-8E56-48A09DFA6FC3}" destId="{8571DA7F-7419-44D0-A5A7-E85FDFA076BC}" srcOrd="0" destOrd="0" presId="urn:microsoft.com/office/officeart/2018/2/layout/IconLabelList"/>
    <dgm:cxn modelId="{F70B35C7-7EC7-443A-B0A6-22B58AC7D59C}" srcId="{A9C11853-0583-4C6E-82C4-3C9B5AE85A7E}" destId="{738C497E-0015-4134-AAFF-EEA47C393BDD}" srcOrd="0" destOrd="0" parTransId="{865B2D96-C715-4816-8543-C02F161A5362}" sibTransId="{E5902EBB-64F2-4C44-A390-5075FA565413}"/>
    <dgm:cxn modelId="{65E879C1-6627-478C-A02A-EB911A2FE91A}" type="presParOf" srcId="{A7C91ADB-AAD2-40AD-AF29-1FC7F24F4E91}" destId="{BC0A030F-6CAD-48F9-860E-2A2CC85B5F27}" srcOrd="0" destOrd="0" presId="urn:microsoft.com/office/officeart/2018/2/layout/IconLabelList"/>
    <dgm:cxn modelId="{A0691383-6F31-45B7-85F4-07DF3EE4F4F3}" type="presParOf" srcId="{BC0A030F-6CAD-48F9-860E-2A2CC85B5F27}" destId="{892AC891-4E65-40B3-BB42-0BC8CD0A1D63}" srcOrd="0" destOrd="0" presId="urn:microsoft.com/office/officeart/2018/2/layout/IconLabelList"/>
    <dgm:cxn modelId="{1931538D-5C6E-4412-8142-50EB2CC7FDC6}" type="presParOf" srcId="{BC0A030F-6CAD-48F9-860E-2A2CC85B5F27}" destId="{CC3C78F5-7A15-47E6-B72E-628C0D95998F}" srcOrd="1" destOrd="0" presId="urn:microsoft.com/office/officeart/2018/2/layout/IconLabelList"/>
    <dgm:cxn modelId="{8F65BBE4-6AB6-4F74-9B18-BCFC81D3F875}" type="presParOf" srcId="{BC0A030F-6CAD-48F9-860E-2A2CC85B5F27}" destId="{90F759E7-DE07-467B-9063-24E892BB3F5E}" srcOrd="2" destOrd="0" presId="urn:microsoft.com/office/officeart/2018/2/layout/IconLabelList"/>
    <dgm:cxn modelId="{0415E071-513C-47B7-8F05-EAE799AD6606}" type="presParOf" srcId="{A7C91ADB-AAD2-40AD-AF29-1FC7F24F4E91}" destId="{331289CC-F0D0-4E4C-9842-5BCD24F553AD}" srcOrd="1" destOrd="0" presId="urn:microsoft.com/office/officeart/2018/2/layout/IconLabelList"/>
    <dgm:cxn modelId="{28C45F0E-C458-4DF6-9625-44C21244D4C7}" type="presParOf" srcId="{A7C91ADB-AAD2-40AD-AF29-1FC7F24F4E91}" destId="{41105994-9D5A-4BB6-98F6-E43A446EA080}" srcOrd="2" destOrd="0" presId="urn:microsoft.com/office/officeart/2018/2/layout/IconLabelList"/>
    <dgm:cxn modelId="{F28A1207-7C16-4DC2-8E65-E4C583622BAC}" type="presParOf" srcId="{41105994-9D5A-4BB6-98F6-E43A446EA080}" destId="{EF16089B-BEA3-4F0C-9B98-A1FDEB482CCC}" srcOrd="0" destOrd="0" presId="urn:microsoft.com/office/officeart/2018/2/layout/IconLabelList"/>
    <dgm:cxn modelId="{BAF93230-5E1F-417F-AFDE-F653CCAB718A}" type="presParOf" srcId="{41105994-9D5A-4BB6-98F6-E43A446EA080}" destId="{5FAE70CA-BA09-413A-87EF-563BCABC5126}" srcOrd="1" destOrd="0" presId="urn:microsoft.com/office/officeart/2018/2/layout/IconLabelList"/>
    <dgm:cxn modelId="{4A956C4A-8BF4-425C-ADA5-9240148ACCDB}" type="presParOf" srcId="{41105994-9D5A-4BB6-98F6-E43A446EA080}" destId="{8571DA7F-7419-44D0-A5A7-E85FDFA076B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AC891-4E65-40B3-BB42-0BC8CD0A1D63}">
      <dsp:nvSpPr>
        <dsp:cNvPr id="0" name=""/>
        <dsp:cNvSpPr/>
      </dsp:nvSpPr>
      <dsp:spPr>
        <a:xfrm>
          <a:off x="681203" y="796307"/>
          <a:ext cx="1058062" cy="1058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759E7-DE07-467B-9063-24E892BB3F5E}">
      <dsp:nvSpPr>
        <dsp:cNvPr id="0" name=""/>
        <dsp:cNvSpPr/>
      </dsp:nvSpPr>
      <dsp:spPr>
        <a:xfrm>
          <a:off x="34609" y="2168280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Lift the curtain</a:t>
          </a:r>
        </a:p>
      </dsp:txBody>
      <dsp:txXfrm>
        <a:off x="34609" y="2168280"/>
        <a:ext cx="2351250" cy="720000"/>
      </dsp:txXfrm>
    </dsp:sp>
    <dsp:sp modelId="{EF16089B-BEA3-4F0C-9B98-A1FDEB482CCC}">
      <dsp:nvSpPr>
        <dsp:cNvPr id="0" name=""/>
        <dsp:cNvSpPr/>
      </dsp:nvSpPr>
      <dsp:spPr>
        <a:xfrm>
          <a:off x="3443922" y="796307"/>
          <a:ext cx="1058062" cy="1058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1DA7F-7419-44D0-A5A7-E85FDFA076BC}">
      <dsp:nvSpPr>
        <dsp:cNvPr id="0" name=""/>
        <dsp:cNvSpPr/>
      </dsp:nvSpPr>
      <dsp:spPr>
        <a:xfrm>
          <a:off x="2797328" y="2168280"/>
          <a:ext cx="235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At a specified time </a:t>
          </a:r>
        </a:p>
      </dsp:txBody>
      <dsp:txXfrm>
        <a:off x="2797328" y="2168280"/>
        <a:ext cx="235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2CDD7-0217-FC48-B5A3-AE3040D4BA9C}" type="datetimeFigureOut">
              <a:rPr lang="en-US" smtClean="0"/>
              <a:t>4/15/23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40812-12FF-F04B-AF51-3B698007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85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0812-12FF-F04B-AF51-3B6980076D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30s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Research has shown sunlight is a more natural and comfortable way of being woken up.</a:t>
            </a:r>
          </a:p>
          <a:p>
            <a:pPr marL="171450" indent="-171450">
              <a:buFontTx/>
              <a:buChar char="-"/>
            </a:pPr>
            <a:r>
              <a:rPr lang="en-US" dirty="0"/>
              <a:t>Physiological effects making you more alert and awake.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0812-12FF-F04B-AF51-3B6980076D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87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40s</a:t>
            </a:r>
          </a:p>
          <a:p>
            <a:endParaRPr lang="en-US" dirty="0"/>
          </a:p>
          <a:p>
            <a:r>
              <a:rPr lang="en-US" dirty="0"/>
              <a:t>Attach a string to the vertical curtain. Wound round a shaft by a motor. 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Gears ultimately provided enough torque.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3D printing great - precise design specific to my needs.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(Alarm pulled up instead of pulling curtain down. Duct tape as a temporary solution.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0812-12FF-F04B-AF51-3B6980076D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48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50s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Tried to keep things simple. Arduino, 7-segment display. Buttons to display &amp; edit current/alarm time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Splitting into files for organization and readability. Ultimately proved wise.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display part of my code caused digits to flicker excessively. Used an open-source library to display digits for me. A matter of swapping one function for another, while keeping all the other code the same.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(I can now explain how the open-source code changes the display!)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takes up a lot of 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Files were display, clock, UI, alarm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0812-12FF-F04B-AF51-3B6980076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3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30s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main point of improvement was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Soldering: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More compact and reliable (better electrical connections) than a breadboard.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Greater wire management (display not blocked by wires)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Housing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Housing made the alarm 1 unit instead of a collection of loose, individual parts.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More efficient use of space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0812-12FF-F04B-AF51-3B6980076D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40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GB" dirty="0"/>
              <a:t>35s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GB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GB" dirty="0"/>
              <a:t>Chose to 3d print.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Accurate at small scales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Wood -&gt; difficult to work with at that size and thickness combined with the complexity of the shapes. </a:t>
            </a:r>
            <a:r>
              <a:rPr lang="en-GB"/>
              <a:t>No access to a laser cutter.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After putting it all together, my build looked almost identical to the CAD model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dirty="0"/>
              <a:t>Modular Design, Like the code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Kept individual components separate in CAD (different colours) so I could iterate though and reprint just the relevant sections. </a:t>
            </a:r>
          </a:p>
          <a:p>
            <a:pPr lvl="0">
              <a:buFont typeface="Arial" panose="020B0604020202020204" pitchFamily="34" charset="0"/>
              <a:buChar char="•"/>
            </a:pPr>
            <a:endParaRPr lang="en-GB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GB" dirty="0"/>
              <a:t>Notes (in case of questions)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dirty="0"/>
              <a:t>Plastic did prove strong enough.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dirty="0"/>
              <a:t>If not, increasing thickness or increasing infill would improve strength, e.g. on the large gear and motor holder.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0812-12FF-F04B-AF51-3B6980076D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89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50s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EduSpots is a club that works with the Charity EduSpots. Developing STEM projects for around 50 education “spots” in Ghana. </a:t>
            </a:r>
          </a:p>
          <a:p>
            <a:r>
              <a:rPr lang="en-US" dirty="0"/>
              <a:t>I focused on creating a website to centralized media across spots. </a:t>
            </a:r>
          </a:p>
          <a:p>
            <a:r>
              <a:rPr lang="en-US" dirty="0"/>
              <a:t>Talks by students, teachers, visitors. I gave one on increasing the efficiency of solar panels.</a:t>
            </a:r>
          </a:p>
          <a:p>
            <a:r>
              <a:rPr lang="en-US" dirty="0"/>
              <a:t>A field that really interests me is AI. I sought to create a simple reinforcement learning algorithm to play Noughts and Crosses. Perfect strategy found.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40812-12FF-F04B-AF51-3B6980076D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1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D0B88-9F8C-6132-CE7A-2A3A0CAEB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6B413-1D26-8F89-4A0E-E12EDB37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0E09A-AC36-5915-8CAF-4014B342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FDF23-677C-49EC-5C45-0A3856B2D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119CE-8814-E772-283E-F65874C7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5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2512-5758-B639-529E-9B9328E5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FB356-64CB-5981-601C-116E3C5B2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456D0-A428-34B8-A7FC-84F9D398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37962-007E-8B81-95EC-635768EBE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94538-8F5A-4450-B3A6-1672723B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B2C26-83B1-9D0C-608E-86D8D26AA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2FC00-8354-A2F8-B21F-FAABD3F38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F20F2-C157-6994-182F-D74B6E85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2038B-DB14-075B-6472-C7246D46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4CF4C-8EA2-DE79-9DA8-8F8A1335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1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A4217-9C3B-4F9E-1909-9C1AE464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BF91-A30F-2C96-12B5-D30042BC1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A2C1-D9BF-A6B5-2FB7-3B35C9CF1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1C5AC-85D2-1BE8-5D44-6BDF5205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C0A05-9F8D-35E4-7C8C-9FB593A01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7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33D5-5278-D63E-30AE-D8D89010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04725-EA9F-72B5-FFC8-129DC5140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36C57-58A6-42B1-A299-434D5711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C8EC-3F50-D59D-6FB9-0D7C2789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6B2D-7501-8A15-5A19-DDFD3561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1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7BAC-A722-013D-BA9B-473EA02D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B4002-CE44-86E4-1A57-1FBF063A84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BD154-9296-B197-9C6E-2FBAE6F4B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902A5-0B7E-0AD3-C638-B4E3BBBB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5B6F2-882D-0CC2-F046-9AD617BB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37D41-CECA-6DB3-BE42-4563DB36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7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96F4B-F03A-5FBB-7F9A-B72BBD6E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15DB3-DAFD-9D3E-FC71-8BD5277E0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C8B80-0FFB-5F96-835F-8E3C20265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70750C-0268-7C4E-4C80-4AF14035D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E31A9-AB7A-69B5-F110-B87CFB81A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D2CA-8AC2-F912-C92C-513FDB7A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9833F-456F-5F72-BDB2-994458E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2A9E36-4581-BFC9-5D33-14E11D8B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9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031B-AC41-675B-D83F-FA9C9474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49CA8-95D7-C0E3-E23E-E6E0AE45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44C45-6297-C1D4-AC8F-AFA29EA3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DA6B0-A176-6A81-6C61-F93EBE51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3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53A35-1689-533E-1F0C-4210AA56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C7330-8FFC-6541-A098-ED366E5D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9E882-EB82-E00A-CD1F-70C8294B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9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1297-DC93-4E8E-F8FD-E37F526E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4341B-65B1-0614-1F17-11F4D6ECA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0B159-015F-6CD7-9FC4-FA05D7FA5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F437D-79E9-6DEE-5EBD-7EF072031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4A63C-A95A-A655-835A-D41A4633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77F21-BEA5-F04F-2663-8ECF876F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8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C5A9-774F-D85A-E2FF-A03A888F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FDBD-6F90-B0AB-67B9-E906AD8C0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B03D0-78B5-BFD6-EBB1-A75F41597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5EA9E-AD8A-E51D-8E59-EDFB2E42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9DA6D-DC39-9B26-FDAF-86C8BD354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97CE2-044A-B01F-B2AC-BF116CA6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6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4B9409-345B-2263-BBF6-45CB13FD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59A95-52DC-2BD3-951D-556778FF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49C5F-DE3C-8425-AA7A-7F761083A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95726-9968-5F4B-A071-40634E5BF9F0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6636F-6F9B-6C36-AE24-468CD7175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9161A-75D2-47E7-0FBE-B18E0F6B5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EE227-6CC6-1249-A267-792C8A049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1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BDDB-12A2-ADB8-FFEB-C9E1820279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Arkwright Interview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E6AE6B0-9F90-CF94-7B6B-659BB5A7B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Clement Jin</a:t>
            </a:r>
          </a:p>
        </p:txBody>
      </p:sp>
    </p:spTree>
    <p:extLst>
      <p:ext uri="{BB962C8B-B14F-4D97-AF65-F5344CB8AC3E}">
        <p14:creationId xmlns:p14="http://schemas.microsoft.com/office/powerpoint/2010/main" val="95301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60E1-172A-F1C3-B055-F2E33CD1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Alarm Clocks…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C12559-6147-CDC3-EB34-1EF37DB52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AEDC-A72E-17F1-F33B-C9B977D51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923925"/>
          </a:xfrm>
        </p:spPr>
        <p:txBody>
          <a:bodyPr/>
          <a:lstStyle/>
          <a:p>
            <a:r>
              <a:rPr lang="en-US" sz="2400" dirty="0"/>
              <a:t>Sound is jarring and disruptive.</a:t>
            </a:r>
          </a:p>
          <a:p>
            <a:r>
              <a:rPr lang="en-US" sz="2400" dirty="0"/>
              <a:t>Relies on a good sense of hearing.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785CC9-806F-F721-3EB0-16A844771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Design Requirements</a:t>
            </a:r>
          </a:p>
        </p:txBody>
      </p:sp>
      <p:graphicFrame>
        <p:nvGraphicFramePr>
          <p:cNvPr id="14" name="Content Placeholder 7">
            <a:extLst>
              <a:ext uri="{FF2B5EF4-FFF2-40B4-BE49-F238E27FC236}">
                <a16:creationId xmlns:a16="http://schemas.microsoft.com/office/drawing/2014/main" id="{61F5AFA0-AE06-B908-7D59-C7566E934B97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F6286E5-9BE0-3A64-D76F-D22CE8A36B92}"/>
              </a:ext>
            </a:extLst>
          </p:cNvPr>
          <p:cNvSpPr txBox="1">
            <a:spLocks/>
          </p:cNvSpPr>
          <p:nvPr/>
        </p:nvSpPr>
        <p:spPr>
          <a:xfrm>
            <a:off x="814387" y="3182303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My Solution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1E51A3E-B84C-CCFA-4419-B33BD6642C0B}"/>
              </a:ext>
            </a:extLst>
          </p:cNvPr>
          <p:cNvSpPr txBox="1">
            <a:spLocks/>
          </p:cNvSpPr>
          <p:nvPr/>
        </p:nvSpPr>
        <p:spPr>
          <a:xfrm>
            <a:off x="814387" y="400621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Sunlight! </a:t>
            </a:r>
          </a:p>
          <a:p>
            <a:r>
              <a:rPr lang="en-US" sz="2400" dirty="0"/>
              <a:t>Physiological benefits.</a:t>
            </a:r>
          </a:p>
        </p:txBody>
      </p:sp>
    </p:spTree>
    <p:extLst>
      <p:ext uri="{BB962C8B-B14F-4D97-AF65-F5344CB8AC3E}">
        <p14:creationId xmlns:p14="http://schemas.microsoft.com/office/powerpoint/2010/main" val="313781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9D1FB-B796-6F9A-6824-425068A3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Lifting the Curtain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A5FEB-13B3-1C6E-739E-974E81F63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/>
              <a:t>Required very high torque</a:t>
            </a:r>
          </a:p>
          <a:p>
            <a:pPr lvl="1"/>
            <a:r>
              <a:rPr lang="en-US" sz="2000"/>
              <a:t>High torque motor was insufficient</a:t>
            </a:r>
          </a:p>
          <a:p>
            <a:pPr lvl="1"/>
            <a:r>
              <a:rPr lang="en-US" sz="2000"/>
              <a:t>Custom 3D printed Gear train</a:t>
            </a:r>
          </a:p>
        </p:txBody>
      </p:sp>
      <p:pic>
        <p:nvPicPr>
          <p:cNvPr id="10" name="Picture 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A66B4181-BF13-4866-4E2E-A54D07458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93" r="12585" b="12959"/>
          <a:stretch/>
        </p:blipFill>
        <p:spPr>
          <a:xfrm rot="5400000">
            <a:off x="1566217" y="1749781"/>
            <a:ext cx="3711146" cy="5055430"/>
          </a:xfrm>
          <a:prstGeom prst="rect">
            <a:avLst/>
          </a:prstGeom>
        </p:spPr>
      </p:pic>
      <p:pic>
        <p:nvPicPr>
          <p:cNvPr id="6" name="Picture 5" descr="A picture containing indoor, wall, appliance&#10;&#10;Description automatically generated">
            <a:extLst>
              <a:ext uri="{FF2B5EF4-FFF2-40B4-BE49-F238E27FC236}">
                <a16:creationId xmlns:a16="http://schemas.microsoft.com/office/drawing/2014/main" id="{2B245BF2-A954-1D68-7062-C2861AB143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82" t="4106" r="11767" b="34221"/>
          <a:stretch/>
        </p:blipFill>
        <p:spPr>
          <a:xfrm>
            <a:off x="6198394" y="2730547"/>
            <a:ext cx="5167185" cy="30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1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5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7B9B3-A855-7083-2690-51600719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Keeping Time</a:t>
            </a:r>
            <a:endParaRPr lang="en-US" sz="5400" dirty="0"/>
          </a:p>
        </p:txBody>
      </p:sp>
      <p:sp>
        <p:nvSpPr>
          <p:cNvPr id="6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C6310-1586-3F7E-AC01-3DD147287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3-button UI</a:t>
            </a:r>
          </a:p>
          <a:p>
            <a:r>
              <a:rPr lang="en-US" sz="2000" dirty="0"/>
              <a:t>Modular code: Splitting into files</a:t>
            </a:r>
          </a:p>
          <a:p>
            <a:r>
              <a:rPr lang="en-US" sz="2000" dirty="0"/>
              <a:t>Display flickered excessively.</a:t>
            </a:r>
          </a:p>
          <a:p>
            <a:pPr lvl="1"/>
            <a:r>
              <a:rPr lang="en-US" sz="2000" dirty="0"/>
              <a:t>Open-source library </a:t>
            </a:r>
          </a:p>
          <a:p>
            <a:pPr lvl="1"/>
            <a:r>
              <a:rPr lang="en-US" sz="2000" dirty="0"/>
              <a:t>Code structure made this easy to implement.</a:t>
            </a:r>
          </a:p>
          <a:p>
            <a:endParaRPr lang="en-US" sz="2000" dirty="0"/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323DD44-B775-D6E1-D4CB-D97D7BAE1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73"/>
          <a:stretch/>
        </p:blipFill>
        <p:spPr>
          <a:xfrm>
            <a:off x="5313225" y="17146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1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36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36542-BA68-B5DF-F3E4-C491A10E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US" sz="3600" dirty="0"/>
              <a:t>Progression: Reducing Footprint </a:t>
            </a:r>
          </a:p>
        </p:txBody>
      </p:sp>
      <p:sp>
        <p:nvSpPr>
          <p:cNvPr id="83" name="Rectangle 38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 descr="A picture containing indoor, appliance&#10;&#10;Description automatically generated">
            <a:extLst>
              <a:ext uri="{FF2B5EF4-FFF2-40B4-BE49-F238E27FC236}">
                <a16:creationId xmlns:a16="http://schemas.microsoft.com/office/drawing/2014/main" id="{D0781FBF-0C93-1C87-929C-6B44F8B6B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5" b="4"/>
          <a:stretch/>
        </p:blipFill>
        <p:spPr>
          <a:xfrm rot="5400000">
            <a:off x="3617001" y="2272274"/>
            <a:ext cx="4520560" cy="3419856"/>
          </a:xfrm>
          <a:prstGeom prst="rect">
            <a:avLst/>
          </a:prstGeom>
        </p:spPr>
      </p:pic>
      <p:sp useBgFill="1">
        <p:nvSpPr>
          <p:cNvPr id="84" name="Rectangle 40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0406-EFFE-6454-2171-A392E7A9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348" y="2020824"/>
            <a:ext cx="2956060" cy="3959352"/>
          </a:xfrm>
        </p:spPr>
        <p:txBody>
          <a:bodyPr anchor="ctr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Soldering on stripboard</a:t>
            </a:r>
          </a:p>
          <a:p>
            <a:pPr lvl="1"/>
            <a:r>
              <a:rPr lang="en-US" sz="1800" dirty="0"/>
              <a:t>More compact and reliable</a:t>
            </a:r>
          </a:p>
          <a:p>
            <a:r>
              <a:rPr lang="en-US" sz="1800" dirty="0"/>
              <a:t>3D printed housing</a:t>
            </a:r>
          </a:p>
          <a:p>
            <a:pPr lvl="1"/>
            <a:r>
              <a:rPr lang="en-US" sz="1800" dirty="0"/>
              <a:t>Alarm is now 1 unit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35" name="Picture 3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EF3FA9DF-D54B-D9FA-6EAE-2CBA284753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2"/>
          <a:stretch/>
        </p:blipFill>
        <p:spPr>
          <a:xfrm rot="5400000">
            <a:off x="-120215" y="2271904"/>
            <a:ext cx="4520560" cy="34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37">
            <a:extLst>
              <a:ext uri="{FF2B5EF4-FFF2-40B4-BE49-F238E27FC236}">
                <a16:creationId xmlns:a16="http://schemas.microsoft.com/office/drawing/2014/main" id="{A6B42B9F-F674-4D7F-AEFD-F5DC47A70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67D00E8-7F60-F8F2-8C7F-AF7F9EDD2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66" r="25173" b="3"/>
          <a:stretch/>
        </p:blipFill>
        <p:spPr>
          <a:xfrm rot="5400000">
            <a:off x="-7417" y="7422"/>
            <a:ext cx="3937609" cy="3922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4B61BE-3B5E-A53D-EA2E-3B3EBBA9C8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62" t="7633" r="662" b="2493"/>
          <a:stretch/>
        </p:blipFill>
        <p:spPr>
          <a:xfrm>
            <a:off x="4110154" y="10"/>
            <a:ext cx="3922776" cy="4462809"/>
          </a:xfrm>
          <a:prstGeom prst="rect">
            <a:avLst/>
          </a:prstGeom>
        </p:spPr>
      </p:pic>
      <p:sp useBgFill="1">
        <p:nvSpPr>
          <p:cNvPr id="56" name="Rectangle 39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E9302-569F-25E8-EC73-591C8718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>
            <a:normAutofit/>
          </a:bodyPr>
          <a:lstStyle/>
          <a:p>
            <a:r>
              <a:rPr lang="en-US" sz="2400"/>
              <a:t>3D Design</a:t>
            </a:r>
          </a:p>
        </p:txBody>
      </p:sp>
      <p:sp>
        <p:nvSpPr>
          <p:cNvPr id="57" name="Rectangle 41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43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2282" y="525322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70B83D4-7EBA-9C32-30E3-95EC32C74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633" y="4464872"/>
            <a:ext cx="3712464" cy="1608383"/>
          </a:xfrm>
        </p:spPr>
        <p:txBody>
          <a:bodyPr anchor="ctr">
            <a:normAutofit/>
          </a:bodyPr>
          <a:lstStyle/>
          <a:p>
            <a:r>
              <a:rPr lang="en-US" sz="1700"/>
              <a:t>Precise designs at small scale</a:t>
            </a:r>
          </a:p>
          <a:p>
            <a:r>
              <a:rPr lang="en-US" sz="1700"/>
              <a:t>Modular structure </a:t>
            </a:r>
          </a:p>
        </p:txBody>
      </p:sp>
      <p:pic>
        <p:nvPicPr>
          <p:cNvPr id="16" name="Picture 15" descr="A picture containing wall, indoor, appliance&#10;&#10;Description automatically generated">
            <a:extLst>
              <a:ext uri="{FF2B5EF4-FFF2-40B4-BE49-F238E27FC236}">
                <a16:creationId xmlns:a16="http://schemas.microsoft.com/office/drawing/2014/main" id="{BCA5A0D9-ABED-A595-BBBF-85E6F8575C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4"/>
          <a:stretch/>
        </p:blipFill>
        <p:spPr>
          <a:xfrm>
            <a:off x="8279831" y="-238158"/>
            <a:ext cx="3922776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5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3" name="Rectangle 1044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CB543-1AA4-1C5E-6E61-F77C1DB40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 dirty="0"/>
              <a:t>Wider Interests</a:t>
            </a:r>
          </a:p>
        </p:txBody>
      </p:sp>
      <p:pic>
        <p:nvPicPr>
          <p:cNvPr id="1026" name="Picture 2" descr="How 300 Matchboxes Learned to Play Tic-Tac-Toe Using MENACE | by ODSC -  Open Data Science | Medium">
            <a:extLst>
              <a:ext uri="{FF2B5EF4-FFF2-40B4-BE49-F238E27FC236}">
                <a16:creationId xmlns:a16="http://schemas.microsoft.com/office/drawing/2014/main" id="{A7FA9692-706A-B00B-157D-D29481EB2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905" y="365125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33CC7FB-DB52-8479-8C13-42982E81D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74" b="2296"/>
          <a:stretch/>
        </p:blipFill>
        <p:spPr>
          <a:xfrm>
            <a:off x="8898032" y="386484"/>
            <a:ext cx="3293968" cy="2263697"/>
          </a:xfrm>
          <a:prstGeom prst="rect">
            <a:avLst/>
          </a:prstGeom>
        </p:spPr>
      </p:pic>
      <p:sp>
        <p:nvSpPr>
          <p:cNvPr id="1124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05E0F3E-8653-70F9-2BC9-8EBAEAD49C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29" r="-3" b="2336"/>
          <a:stretch/>
        </p:blipFill>
        <p:spPr>
          <a:xfrm>
            <a:off x="6674362" y="2766251"/>
            <a:ext cx="5012123" cy="34107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DF594E-19E0-51AC-36E2-05759A7EA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9717"/>
            <a:ext cx="4343400" cy="3287246"/>
          </a:xfrm>
        </p:spPr>
        <p:txBody>
          <a:bodyPr/>
          <a:lstStyle/>
          <a:p>
            <a:r>
              <a:rPr lang="en-US" dirty="0"/>
              <a:t>EduSpots Charity Club</a:t>
            </a:r>
          </a:p>
          <a:p>
            <a:r>
              <a:rPr lang="en-US" dirty="0"/>
              <a:t>STEM Journal Club</a:t>
            </a:r>
          </a:p>
          <a:p>
            <a:r>
              <a:rPr lang="en-US" dirty="0"/>
              <a:t>Matchbox AI</a:t>
            </a:r>
          </a:p>
          <a:p>
            <a:pPr lvl="1"/>
            <a:r>
              <a:rPr lang="en-US" dirty="0"/>
              <a:t>Noughts and Crosses</a:t>
            </a:r>
          </a:p>
        </p:txBody>
      </p:sp>
    </p:spTree>
    <p:extLst>
      <p:ext uri="{BB962C8B-B14F-4D97-AF65-F5344CB8AC3E}">
        <p14:creationId xmlns:p14="http://schemas.microsoft.com/office/powerpoint/2010/main" val="2129977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7688</TotalTime>
  <Words>567</Words>
  <Application>Microsoft Macintosh PowerPoint</Application>
  <PresentationFormat>Widescreen</PresentationFormat>
  <Paragraphs>100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Arkwright Interview</vt:lpstr>
      <vt:lpstr>The Problem with Alarm Clocks…</vt:lpstr>
      <vt:lpstr>Lifting the Curtain</vt:lpstr>
      <vt:lpstr>Keeping Time</vt:lpstr>
      <vt:lpstr>Progression: Reducing Footprint </vt:lpstr>
      <vt:lpstr>3D Design</vt:lpstr>
      <vt:lpstr>Wider Interests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Arkwright Interview Skeleton</dc:title>
  <dc:creator>Clement Jin</dc:creator>
  <cp:lastModifiedBy>Clement Jin</cp:lastModifiedBy>
  <cp:revision>1</cp:revision>
  <dcterms:created xsi:type="dcterms:W3CDTF">2023-03-14T20:00:03Z</dcterms:created>
  <dcterms:modified xsi:type="dcterms:W3CDTF">2023-04-15T13:38:54Z</dcterms:modified>
</cp:coreProperties>
</file>